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5"/>
  </p:notesMasterIdLst>
  <p:sldIdLst>
    <p:sldId id="256" r:id="rId2"/>
    <p:sldId id="2579" r:id="rId3"/>
    <p:sldId id="2580" r:id="rId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108" d="100"/>
          <a:sy n="108" d="100"/>
        </p:scale>
        <p:origin x="65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BDE081-1A24-47F8-85DB-5108BC84422D}" type="datetimeFigureOut">
              <a:rPr lang="de-DE" smtClean="0"/>
              <a:t>24.01.2026</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001402-95B7-4AD0-85E3-7237C725C769}" type="slidenum">
              <a:rPr lang="de-DE" smtClean="0"/>
              <a:t>‹Nr.›</a:t>
            </a:fld>
            <a:endParaRPr lang="de-DE"/>
          </a:p>
        </p:txBody>
      </p:sp>
    </p:spTree>
    <p:extLst>
      <p:ext uri="{BB962C8B-B14F-4D97-AF65-F5344CB8AC3E}">
        <p14:creationId xmlns:p14="http://schemas.microsoft.com/office/powerpoint/2010/main" val="1167093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Diese Folie verweist auf Informationen aus der folgenden Datei: https://crhemea-my.sharepoint.com/personal/r_schiemenz_ehl_de/Documents/Microsoft%20Copilot-Chatdateien/Winter_Guidance_GERMAN_EHL.pdf
Die Wintermonate bringen erhebliche Risiken für Mitarbeiter mit sich, insbesondere durch Glätte, Schnee und Eis. Um Unfälle wie Stolpern, Rutschen oder Stürze zu vermeiden, sind sofortige und präventive Maßnahmen erforderlich. Zunächst sollten alle Mitarbeiter regelmäßig Wetterwarnungen über Apps wie NINA oder Katwarn prüfen, um sich auf bevorstehende winterliche Bedingungen vorzubereiten. Diese Apps liefern wichtige Informationen über Frost, Schneefall und Glatteis, sodass rechtzeitig reagiert werden kann. Ein weiterer zentraler Punkt ist die Vermeidung von Rutschgefahr: Mitarbeiter müssen ausschließlich geräumte und gestreute Wege nutzen und vereiste Bereiche sofort an die Standortleitung melden. Das Streuen von Streusalz oder Splitt sollte nicht erst erfolgen, wenn die Temperaturen unter 0 °C fallen, sondern bereits am frühen Abend oder in den Morgenstunden, bevor Frost einsetzt. Dies ist entscheidend, da Streusalz Zeit benötigt, um seine Wirkung zu entfalten. Vorrangig zu sichern sind Fußgängerbrücken, Übergänge im Freien, Stufen und Hanglagen, da diese Bereiche besonders schnell vereisen. Zusätzlich sollten Mitarbeiter darauf achten, dass bei Schneefall der Fußgängerverkehr auf geräumte Wege umgeleitet wird und Splitt auf die erste Schneeschicht gestreut wird. Diese Maßnahmen tragen erheblich dazu bei, die Sicherheit am Arbeitsplatz während der Wintermonate zu gewährleisten und Unfälle zu verhindern.
</a:t>
            </a:r>
          </a:p>
        </p:txBody>
      </p:sp>
      <p:sp>
        <p:nvSpPr>
          <p:cNvPr id="4" name="Slide Number Placeholder 3"/>
          <p:cNvSpPr>
            <a:spLocks noGrp="1"/>
          </p:cNvSpPr>
          <p:nvPr>
            <p:ph type="sldNum" sz="quarter" idx="5"/>
          </p:nvPr>
        </p:nvSpPr>
        <p:spPr/>
        <p:txBody>
          <a:bodyPr/>
          <a:lstStyle/>
          <a:p>
            <a:pPr rtl="0"/>
            <a:fld id="{BFDD6F49-EBB7-4CCF-97A8-E526BB28BB69}" type="slidenum">
              <a:rPr lang="en-US" smtClean="0"/>
              <a:t>2</a:t>
            </a:fld>
            <a:endParaRPr lang="en-US"/>
          </a:p>
        </p:txBody>
      </p:sp>
    </p:spTree>
    <p:extLst>
      <p:ext uri="{BB962C8B-B14F-4D97-AF65-F5344CB8AC3E}">
        <p14:creationId xmlns:p14="http://schemas.microsoft.com/office/powerpoint/2010/main" val="41347085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Diese Folie verweist auf Informationen aus der folgenden Datei: https://crhemea-my.sharepoint.com/personal/r_schiemenz_ehl_de/Documents/Microsoft%20Copilot-Chatdateien/Winter_Guidance_GERMAN_EHL.pdf
Neben den allgemeinen Sicherheitsmaßnahmen spielt die persönliche Schutzausrüstung (PSA) eine entscheidende Rolle für die Sicherheit der Mitarbeiter im Winter. Alle Beschäftigten sollten rutschfeste Schuhe tragen, idealerweise mit Schuh-Spikes, um die Gefahr des Ausrutschens auf vereisten Flächen zu minimieren. Wetterfeste Kleidung wie Regenmäntel, Handschuhe und gegebenenfalls zusätzliche Schutzkleidung sind ebenfalls notwendig, um die Gesundheit bei niedrigen Temperaturen zu schützen. Ein weiterer wichtiger Aspekt ist die Beleuchtung: Dunkle oder schlecht beleuchtete Bereiche erhöhen das Unfallrisiko erheblich. Mitarbeiter müssen defekte Lampen sofort melden und diese Bereiche meiden, bis die Beleuchtung repariert ist. Für alle Fahrzeuge, die im Freien eingesetzt werden, wie Gabelstapler oder Lieferfahrzeuge, sind zusätzliche Sicherheitsprüfungen erforderlich. Dazu gehören die Kontrolle des Frostschutzmittels in der Scheibenwaschanlage, die Überprüfung des Reifenprofils (ggf. Schneeketten verwenden) sowie der Zustand der Wischerblätter. Darüber hinaus müssen Dächer und Eingangsbereiche regelmäßig auf Schneelast und Verstopfungen der Abläufe kontrolliert werden, um Schäden und gefährliche Situationen zu vermeiden. Nasse Böden im Eingangsbereich sollten sofort getrocknet werden, um Rutschgefahr zu verhindern. Diese Maßnahmen stellen sicher, dass Mitarbeiter nicht nur vor äußeren Witterungsbedingungen geschützt sind, sondern auch aktiv zur Unfallvermeidung beitragen.
</a:t>
            </a:r>
          </a:p>
        </p:txBody>
      </p:sp>
      <p:sp>
        <p:nvSpPr>
          <p:cNvPr id="4" name="Slide Number Placeholder 3"/>
          <p:cNvSpPr>
            <a:spLocks noGrp="1"/>
          </p:cNvSpPr>
          <p:nvPr>
            <p:ph type="sldNum" sz="quarter" idx="5"/>
          </p:nvPr>
        </p:nvSpPr>
        <p:spPr/>
        <p:txBody>
          <a:bodyPr/>
          <a:lstStyle/>
          <a:p>
            <a:pPr rtl="0"/>
            <a:fld id="{BFDD6F49-EBB7-4CCF-97A8-E526BB28BB69}" type="slidenum">
              <a:rPr lang="en-US" smtClean="0"/>
              <a:t>3</a:t>
            </a:fld>
            <a:endParaRPr lang="en-US"/>
          </a:p>
        </p:txBody>
      </p:sp>
    </p:spTree>
    <p:extLst>
      <p:ext uri="{BB962C8B-B14F-4D97-AF65-F5344CB8AC3E}">
        <p14:creationId xmlns:p14="http://schemas.microsoft.com/office/powerpoint/2010/main" val="13993615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de-DE"/>
              <a:t>Mastertitelformat bearbeiten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Master-Untertitelformat bearbeiten</a:t>
            </a:r>
            <a:endParaRPr lang="en-US" dirty="0"/>
          </a:p>
        </p:txBody>
      </p:sp>
      <p:sp>
        <p:nvSpPr>
          <p:cNvPr id="4" name="Date Placeholder 3"/>
          <p:cNvSpPr>
            <a:spLocks noGrp="1"/>
          </p:cNvSpPr>
          <p:nvPr>
            <p:ph type="dt" sz="half" idx="10"/>
          </p:nvPr>
        </p:nvSpPr>
        <p:spPr/>
        <p:txBody>
          <a:bodyPr/>
          <a:lstStyle/>
          <a:p>
            <a:fld id="{F23C4977-E7A4-4A2B-8F25-2BB951344226}" type="datetimeFigureOut">
              <a:rPr lang="de-DE" smtClean="0"/>
              <a:t>24.01.2026</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B70BC9DF-AF64-4ABC-A7EE-23287C65495E}" type="slidenum">
              <a:rPr lang="de-DE" smtClean="0"/>
              <a:t>‹Nr.›</a:t>
            </a:fld>
            <a:endParaRPr lang="de-DE"/>
          </a:p>
        </p:txBody>
      </p:sp>
      <p:pic>
        <p:nvPicPr>
          <p:cNvPr id="8" name="Grafik 7">
            <a:extLst>
              <a:ext uri="{FF2B5EF4-FFF2-40B4-BE49-F238E27FC236}">
                <a16:creationId xmlns:a16="http://schemas.microsoft.com/office/drawing/2014/main" id="{BF299498-03B1-7E7C-0F85-59FB2C10F6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48030" y="397549"/>
            <a:ext cx="1330036" cy="748145"/>
          </a:xfrm>
          <a:prstGeom prst="rect">
            <a:avLst/>
          </a:prstGeom>
        </p:spPr>
      </p:pic>
    </p:spTree>
    <p:extLst>
      <p:ext uri="{BB962C8B-B14F-4D97-AF65-F5344CB8AC3E}">
        <p14:creationId xmlns:p14="http://schemas.microsoft.com/office/powerpoint/2010/main" val="20986487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el und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de-DE"/>
              <a:t>Mastertitelformat bearbeiten</a:t>
            </a:r>
            <a:endParaRPr lang="en-US" dirty="0"/>
          </a:p>
        </p:txBody>
      </p:sp>
      <p:sp>
        <p:nvSpPr>
          <p:cNvPr id="3" name="Text Placeholder 2"/>
          <p:cNvSpPr>
            <a:spLocks noGrp="1"/>
          </p:cNvSpPr>
          <p:nvPr>
            <p:ph type="body" idx="1"/>
          </p:nvPr>
        </p:nvSpPr>
        <p:spPr>
          <a:xfrm>
            <a:off x="677335" y="4470400"/>
            <a:ext cx="8596668" cy="1489825"/>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F23C4977-E7A4-4A2B-8F25-2BB951344226}" type="datetimeFigureOut">
              <a:rPr lang="de-DE" smtClean="0"/>
              <a:t>24.01.2026</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B70BC9DF-AF64-4ABC-A7EE-23287C65495E}" type="slidenum">
              <a:rPr lang="de-DE" smtClean="0"/>
              <a:t>‹Nr.›</a:t>
            </a:fld>
            <a:endParaRPr lang="de-DE"/>
          </a:p>
        </p:txBody>
      </p:sp>
    </p:spTree>
    <p:extLst>
      <p:ext uri="{BB962C8B-B14F-4D97-AF65-F5344CB8AC3E}">
        <p14:creationId xmlns:p14="http://schemas.microsoft.com/office/powerpoint/2010/main" val="31251440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Zitat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de-DE"/>
              <a:t>Mastertitelformat bearbeiten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a:t>Mastertextformat bearbeiten</a:t>
            </a:r>
          </a:p>
        </p:txBody>
      </p:sp>
      <p:sp>
        <p:nvSpPr>
          <p:cNvPr id="3" name="Text Placeholder 2"/>
          <p:cNvSpPr>
            <a:spLocks noGrp="1"/>
          </p:cNvSpPr>
          <p:nvPr>
            <p:ph type="body" idx="1"/>
          </p:nvPr>
        </p:nvSpPr>
        <p:spPr>
          <a:xfrm>
            <a:off x="677335" y="4470400"/>
            <a:ext cx="8596668" cy="1438756"/>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F23C4977-E7A4-4A2B-8F25-2BB951344226}" type="datetimeFigureOut">
              <a:rPr lang="de-DE" smtClean="0"/>
              <a:t>24.01.2026</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B70BC9DF-AF64-4ABC-A7EE-23287C65495E}" type="slidenum">
              <a:rPr lang="de-DE" smtClean="0"/>
              <a:t>‹Nr.›</a:t>
            </a:fld>
            <a:endParaRPr lang="de-DE"/>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6972266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nskart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de-DE"/>
              <a:t>Mastertitelformat bearbeiten</a:t>
            </a:r>
            <a:endParaRPr lang="en-US" dirty="0"/>
          </a:p>
        </p:txBody>
      </p:sp>
      <p:sp>
        <p:nvSpPr>
          <p:cNvPr id="3" name="Text Placeholder 2"/>
          <p:cNvSpPr>
            <a:spLocks noGrp="1"/>
          </p:cNvSpPr>
          <p:nvPr>
            <p:ph type="body" idx="1"/>
          </p:nvPr>
        </p:nvSpPr>
        <p:spPr>
          <a:xfrm>
            <a:off x="677335" y="4527448"/>
            <a:ext cx="8596668" cy="13912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F23C4977-E7A4-4A2B-8F25-2BB951344226}" type="datetimeFigureOut">
              <a:rPr lang="de-DE" smtClean="0"/>
              <a:t>24.01.2026</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B70BC9DF-AF64-4ABC-A7EE-23287C65495E}" type="slidenum">
              <a:rPr lang="de-DE" smtClean="0"/>
              <a:t>‹Nr.›</a:t>
            </a:fld>
            <a:endParaRPr lang="de-DE"/>
          </a:p>
        </p:txBody>
      </p:sp>
    </p:spTree>
    <p:extLst>
      <p:ext uri="{BB962C8B-B14F-4D97-AF65-F5344CB8AC3E}">
        <p14:creationId xmlns:p14="http://schemas.microsoft.com/office/powerpoint/2010/main" val="23664772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nskarte für Zitat">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de-DE"/>
              <a:t>Mastertitelformat bearbeiten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a:t>Mastertextformat bearbeiten</a:t>
            </a:r>
          </a:p>
        </p:txBody>
      </p:sp>
      <p:sp>
        <p:nvSpPr>
          <p:cNvPr id="3" name="Text Placeholder 2"/>
          <p:cNvSpPr>
            <a:spLocks noGrp="1"/>
          </p:cNvSpPr>
          <p:nvPr>
            <p:ph type="body" idx="1"/>
          </p:nvPr>
        </p:nvSpPr>
        <p:spPr>
          <a:xfrm>
            <a:off x="677335" y="4527448"/>
            <a:ext cx="8596668" cy="1381708"/>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F23C4977-E7A4-4A2B-8F25-2BB951344226}" type="datetimeFigureOut">
              <a:rPr lang="de-DE" smtClean="0"/>
              <a:t>24.01.2026</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B70BC9DF-AF64-4ABC-A7EE-23287C65495E}" type="slidenum">
              <a:rPr lang="de-DE" smtClean="0"/>
              <a:t>‹Nr.›</a:t>
            </a:fld>
            <a:endParaRPr lang="de-DE"/>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0191666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Wahr oder Falsch">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de-DE"/>
              <a:t>Mastertitelformat bearbeiten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a:t>Mastertextformat bearbeiten</a:t>
            </a:r>
          </a:p>
        </p:txBody>
      </p:sp>
      <p:sp>
        <p:nvSpPr>
          <p:cNvPr id="3" name="Text Placeholder 2"/>
          <p:cNvSpPr>
            <a:spLocks noGrp="1"/>
          </p:cNvSpPr>
          <p:nvPr>
            <p:ph type="body" idx="1"/>
          </p:nvPr>
        </p:nvSpPr>
        <p:spPr>
          <a:xfrm>
            <a:off x="677335" y="4527448"/>
            <a:ext cx="8596668" cy="1432777"/>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F23C4977-E7A4-4A2B-8F25-2BB951344226}" type="datetimeFigureOut">
              <a:rPr lang="de-DE" smtClean="0"/>
              <a:t>24.01.2026</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B70BC9DF-AF64-4ABC-A7EE-23287C65495E}" type="slidenum">
              <a:rPr lang="de-DE" smtClean="0"/>
              <a:t>‹Nr.›</a:t>
            </a:fld>
            <a:endParaRPr lang="de-DE"/>
          </a:p>
        </p:txBody>
      </p:sp>
    </p:spTree>
    <p:extLst>
      <p:ext uri="{BB962C8B-B14F-4D97-AF65-F5344CB8AC3E}">
        <p14:creationId xmlns:p14="http://schemas.microsoft.com/office/powerpoint/2010/main" val="25756797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a:xfrm>
            <a:off x="677334" y="2160590"/>
            <a:ext cx="8596668" cy="3766386"/>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F23C4977-E7A4-4A2B-8F25-2BB951344226}" type="datetimeFigureOut">
              <a:rPr lang="de-DE" smtClean="0"/>
              <a:t>24.01.2026</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B70BC9DF-AF64-4ABC-A7EE-23287C65495E}" type="slidenum">
              <a:rPr lang="de-DE" smtClean="0"/>
              <a:t>‹Nr.›</a:t>
            </a:fld>
            <a:endParaRPr lang="de-DE"/>
          </a:p>
        </p:txBody>
      </p:sp>
    </p:spTree>
    <p:extLst>
      <p:ext uri="{BB962C8B-B14F-4D97-AF65-F5344CB8AC3E}">
        <p14:creationId xmlns:p14="http://schemas.microsoft.com/office/powerpoint/2010/main" val="32934438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de-DE"/>
              <a:t>Mastertitelformat bearbeiten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F23C4977-E7A4-4A2B-8F25-2BB951344226}" type="datetimeFigureOut">
              <a:rPr lang="de-DE" smtClean="0"/>
              <a:t>24.01.2026</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B70BC9DF-AF64-4ABC-A7EE-23287C65495E}" type="slidenum">
              <a:rPr lang="de-DE" smtClean="0"/>
              <a:t>‹Nr.›</a:t>
            </a:fld>
            <a:endParaRPr lang="de-DE"/>
          </a:p>
        </p:txBody>
      </p:sp>
    </p:spTree>
    <p:extLst>
      <p:ext uri="{BB962C8B-B14F-4D97-AF65-F5344CB8AC3E}">
        <p14:creationId xmlns:p14="http://schemas.microsoft.com/office/powerpoint/2010/main" val="18875856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Titel, Inhaltsfoto 4">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F3BB49-A328-F121-7F27-DEB7C3CC2B0F}"/>
              </a:ext>
            </a:extLst>
          </p:cNvPr>
          <p:cNvSpPr>
            <a:spLocks noGrp="1"/>
          </p:cNvSpPr>
          <p:nvPr>
            <p:ph type="title" hasCustomPrompt="1"/>
          </p:nvPr>
        </p:nvSpPr>
        <p:spPr>
          <a:xfrm>
            <a:off x="429768" y="320040"/>
            <a:ext cx="6858000" cy="932688"/>
          </a:xfrm>
        </p:spPr>
        <p:txBody>
          <a:bodyPr rtlCol="0" anchor="b">
            <a:noAutofit/>
          </a:bodyPr>
          <a:lstStyle>
            <a:lvl1pPr>
              <a:defRPr sz="3200"/>
            </a:lvl1pPr>
          </a:lstStyle>
          <a:p>
            <a:pPr rtl="0"/>
            <a:r>
              <a:rPr lang="de" dirty="0"/>
              <a:t>Titelmasterformat durch Klicken bearbeiten</a:t>
            </a:r>
            <a:endParaRPr lang="en-US" dirty="0"/>
          </a:p>
        </p:txBody>
      </p:sp>
      <p:sp>
        <p:nvSpPr>
          <p:cNvPr id="8" name="Inhaltsplatzhalter 7">
            <a:extLst>
              <a:ext uri="{FF2B5EF4-FFF2-40B4-BE49-F238E27FC236}">
                <a16:creationId xmlns:a16="http://schemas.microsoft.com/office/drawing/2014/main" id="{07755DB3-9272-8E5E-039F-AC14A2C07898}"/>
              </a:ext>
            </a:extLst>
          </p:cNvPr>
          <p:cNvSpPr>
            <a:spLocks noGrp="1"/>
          </p:cNvSpPr>
          <p:nvPr>
            <p:ph sz="quarter" idx="14"/>
          </p:nvPr>
        </p:nvSpPr>
        <p:spPr>
          <a:xfrm>
            <a:off x="429768" y="1380744"/>
            <a:ext cx="6858000" cy="4529605"/>
          </a:xfrm>
        </p:spPr>
        <p:txBody>
          <a:bodyPr rtlCol="0"/>
          <a:lstStyle/>
          <a:p>
            <a:pPr lvl="0" rtl="0"/>
            <a:r>
              <a:rPr lang="de-DE"/>
              <a:t>Mastertextformat bearbeiten</a:t>
            </a:r>
          </a:p>
          <a:p>
            <a:pPr lvl="1" rtl="0"/>
            <a:r>
              <a:rPr lang="de-DE"/>
              <a:t>Zweite Ebene</a:t>
            </a:r>
          </a:p>
          <a:p>
            <a:pPr lvl="2" rtl="0"/>
            <a:r>
              <a:rPr lang="de-DE"/>
              <a:t>Dritte Ebene</a:t>
            </a:r>
          </a:p>
          <a:p>
            <a:pPr lvl="3" rtl="0"/>
            <a:r>
              <a:rPr lang="de-DE"/>
              <a:t>Vierte Ebene</a:t>
            </a:r>
          </a:p>
          <a:p>
            <a:pPr lvl="4" rtl="0"/>
            <a:r>
              <a:rPr lang="de-DE"/>
              <a:t>Fünfte Ebene</a:t>
            </a:r>
            <a:endParaRPr lang="en-US" dirty="0"/>
          </a:p>
        </p:txBody>
      </p:sp>
      <p:sp>
        <p:nvSpPr>
          <p:cNvPr id="11" name="Bildplatzhalter 3">
            <a:extLst>
              <a:ext uri="{FF2B5EF4-FFF2-40B4-BE49-F238E27FC236}">
                <a16:creationId xmlns:a16="http://schemas.microsoft.com/office/drawing/2014/main" id="{22444857-0BC3-ACAE-DBB1-5D530AA35ED8}"/>
              </a:ext>
            </a:extLst>
          </p:cNvPr>
          <p:cNvSpPr>
            <a:spLocks noGrp="1"/>
          </p:cNvSpPr>
          <p:nvPr>
            <p:ph type="pic" sz="quarter" idx="15"/>
          </p:nvPr>
        </p:nvSpPr>
        <p:spPr>
          <a:xfrm>
            <a:off x="7522893" y="1380744"/>
            <a:ext cx="2183082" cy="4529604"/>
          </a:xfrm>
          <a:custGeom>
            <a:avLst/>
            <a:gdLst>
              <a:gd name="connsiteX0" fmla="*/ 0 w 4145232"/>
              <a:gd name="connsiteY0" fmla="*/ 0 h 6399152"/>
              <a:gd name="connsiteX1" fmla="*/ 4145232 w 4145232"/>
              <a:gd name="connsiteY1" fmla="*/ 0 h 6399152"/>
              <a:gd name="connsiteX2" fmla="*/ 4145232 w 4145232"/>
              <a:gd name="connsiteY2" fmla="*/ 6399152 h 6399152"/>
              <a:gd name="connsiteX3" fmla="*/ 603230 w 4145232"/>
              <a:gd name="connsiteY3" fmla="*/ 6399152 h 6399152"/>
              <a:gd name="connsiteX4" fmla="*/ 0 w 4145232"/>
              <a:gd name="connsiteY4" fmla="*/ 579592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45232" h="6399152">
                <a:moveTo>
                  <a:pt x="0" y="0"/>
                </a:moveTo>
                <a:lnTo>
                  <a:pt x="4145232" y="0"/>
                </a:lnTo>
                <a:lnTo>
                  <a:pt x="4145232" y="6399152"/>
                </a:lnTo>
                <a:lnTo>
                  <a:pt x="603230" y="6399152"/>
                </a:lnTo>
                <a:cubicBezTo>
                  <a:pt x="270075" y="6399152"/>
                  <a:pt x="0" y="6129077"/>
                  <a:pt x="0" y="5795922"/>
                </a:cubicBezTo>
                <a:close/>
              </a:path>
            </a:pathLst>
          </a:custGeom>
          <a:blipFill dpi="0" rotWithShape="1">
            <a:blip r:embed="rId2">
              <a:alphaModFix amt="60000"/>
            </a:blip>
            <a:srcRect/>
            <a:stretch>
              <a:fillRect/>
            </a:stretch>
          </a:blipFill>
        </p:spPr>
        <p:txBody>
          <a:bodyPr wrap="square" rtlCol="0">
            <a:noAutofit/>
          </a:bodyPr>
          <a:lstStyle/>
          <a:p>
            <a:pPr rtl="0"/>
            <a:r>
              <a:rPr lang="de-DE"/>
              <a:t>Bild durch Klicken auf Symbol hinzufügen</a:t>
            </a:r>
            <a:endParaRPr lang="de" dirty="0"/>
          </a:p>
        </p:txBody>
      </p:sp>
      <p:sp>
        <p:nvSpPr>
          <p:cNvPr id="5" name="Datumsplatzhalter 4">
            <a:extLst>
              <a:ext uri="{FF2B5EF4-FFF2-40B4-BE49-F238E27FC236}">
                <a16:creationId xmlns:a16="http://schemas.microsoft.com/office/drawing/2014/main" id="{897D0B7E-1A60-DA52-6965-92412B1C2F9F}"/>
              </a:ext>
            </a:extLst>
          </p:cNvPr>
          <p:cNvSpPr>
            <a:spLocks noGrp="1"/>
          </p:cNvSpPr>
          <p:nvPr>
            <p:ph type="dt" sz="half" idx="10"/>
          </p:nvPr>
        </p:nvSpPr>
        <p:spPr/>
        <p:txBody>
          <a:bodyPr rtlCol="0"/>
          <a:lstStyle/>
          <a:p>
            <a:pPr rtl="0"/>
            <a:fld id="{551F8A25-9A96-4352-9DB4-CE5321D99D4F}" type="datetime1">
              <a:rPr lang="de-DE" smtClean="0"/>
              <a:t>24.01.2026</a:t>
            </a:fld>
            <a:endParaRPr lang="en-US"/>
          </a:p>
        </p:txBody>
      </p:sp>
      <p:sp>
        <p:nvSpPr>
          <p:cNvPr id="6" name="Fußzeilenplatzhalt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rtlCol="0"/>
          <a:lstStyle>
            <a:lvl1pPr>
              <a:defRPr>
                <a:solidFill>
                  <a:schemeClr val="tx1"/>
                </a:solidFill>
                <a:effectLst/>
              </a:defRPr>
            </a:lvl1pPr>
          </a:lstStyle>
          <a:p>
            <a:pPr rtl="0"/>
            <a:endParaRPr lang="de"/>
          </a:p>
        </p:txBody>
      </p:sp>
      <p:sp>
        <p:nvSpPr>
          <p:cNvPr id="7" name="Foliennummernplatzhalt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rtlCol="0"/>
          <a:lstStyle>
            <a:lvl1pPr>
              <a:defRPr>
                <a:solidFill>
                  <a:schemeClr val="tx1"/>
                </a:solidFill>
                <a:effectLst/>
              </a:defRPr>
            </a:lvl1pPr>
          </a:lstStyle>
          <a:p>
            <a:pPr rtl="0"/>
            <a:fld id="{CC057153-B650-4DEB-B370-79DDCFDCE934}" type="slidenum">
              <a:rPr lang="en-US" smtClean="0"/>
              <a:pPr rtl="0"/>
              <a:t>‹Nr.›</a:t>
            </a:fld>
            <a:endParaRPr lang="en-US"/>
          </a:p>
        </p:txBody>
      </p:sp>
    </p:spTree>
    <p:extLst>
      <p:ext uri="{BB962C8B-B14F-4D97-AF65-F5344CB8AC3E}">
        <p14:creationId xmlns:p14="http://schemas.microsoft.com/office/powerpoint/2010/main" val="29435634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cSld name="Inhalt mit Bild 8">
    <p:bg>
      <p:bgRef idx="1001">
        <a:schemeClr val="bg1"/>
      </p:bgRef>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7A09BB-8293-7DED-F5BF-8F3DA4B5760B}"/>
              </a:ext>
            </a:extLst>
          </p:cNvPr>
          <p:cNvSpPr>
            <a:spLocks noGrp="1"/>
          </p:cNvSpPr>
          <p:nvPr>
            <p:ph type="title"/>
          </p:nvPr>
        </p:nvSpPr>
        <p:spPr>
          <a:xfrm>
            <a:off x="4848555" y="533399"/>
            <a:ext cx="6792069" cy="1238532"/>
          </a:xfrm>
        </p:spPr>
        <p:txBody>
          <a:bodyPr rtlCol="0" anchor="b"/>
          <a:lstStyle/>
          <a:p>
            <a:pPr rtl="0"/>
            <a:r>
              <a:rPr lang="de-DE"/>
              <a:t>Mastertitelformat bearbeiten</a:t>
            </a:r>
            <a:endParaRPr lang="en-US" dirty="0"/>
          </a:p>
        </p:txBody>
      </p:sp>
      <p:sp>
        <p:nvSpPr>
          <p:cNvPr id="10" name="Bildplatzhalter 8">
            <a:extLst>
              <a:ext uri="{FF2B5EF4-FFF2-40B4-BE49-F238E27FC236}">
                <a16:creationId xmlns:a16="http://schemas.microsoft.com/office/drawing/2014/main" id="{29A161C3-930A-50CE-D3B8-C1429E6F2422}"/>
              </a:ext>
            </a:extLst>
          </p:cNvPr>
          <p:cNvSpPr>
            <a:spLocks noGrp="1"/>
          </p:cNvSpPr>
          <p:nvPr>
            <p:ph type="pic" sz="quarter" idx="13" hasCustomPrompt="1"/>
          </p:nvPr>
        </p:nvSpPr>
        <p:spPr>
          <a:xfrm>
            <a:off x="533400" y="533399"/>
            <a:ext cx="3886200" cy="5791201"/>
          </a:xfrm>
          <a:blipFill dpi="0" rotWithShape="1">
            <a:blip r:embed="rId2">
              <a:alphaModFix amt="70000"/>
            </a:blip>
            <a:srcRect/>
            <a:stretch>
              <a:fillRect/>
            </a:stretch>
          </a:blipFill>
          <a:effectLst>
            <a:outerShdw blurRad="203200" dist="12700" dir="7800000" algn="r" rotWithShape="0">
              <a:prstClr val="black">
                <a:alpha val="10000"/>
              </a:prstClr>
            </a:outerShdw>
          </a:effectLst>
        </p:spPr>
        <p:txBody>
          <a:bodyPr rtlCol="0"/>
          <a:lstStyle>
            <a:lvl1pPr marL="0" indent="0">
              <a:buNone/>
              <a:defRPr/>
            </a:lvl1pPr>
          </a:lstStyle>
          <a:p>
            <a:pPr rtl="0"/>
            <a:r>
              <a:rPr lang="de"/>
              <a:t> </a:t>
            </a:r>
          </a:p>
        </p:txBody>
      </p:sp>
      <p:sp>
        <p:nvSpPr>
          <p:cNvPr id="5" name="Fußzeilenplatzhalter 4">
            <a:extLst>
              <a:ext uri="{FF2B5EF4-FFF2-40B4-BE49-F238E27FC236}">
                <a16:creationId xmlns:a16="http://schemas.microsoft.com/office/drawing/2014/main" id="{B97D1377-BC65-5D42-5EC9-BECE6F765322}"/>
              </a:ext>
            </a:extLst>
          </p:cNvPr>
          <p:cNvSpPr>
            <a:spLocks noGrp="1"/>
          </p:cNvSpPr>
          <p:nvPr>
            <p:ph type="ftr" sz="quarter" idx="11"/>
          </p:nvPr>
        </p:nvSpPr>
        <p:spPr>
          <a:xfrm>
            <a:off x="434857" y="6426091"/>
            <a:ext cx="4137143" cy="365125"/>
          </a:xfrm>
        </p:spPr>
        <p:txBody>
          <a:bodyPr rtlCol="0"/>
          <a:lstStyle/>
          <a:p>
            <a:endParaRPr lang="de-DE"/>
          </a:p>
        </p:txBody>
      </p:sp>
      <p:sp>
        <p:nvSpPr>
          <p:cNvPr id="3" name="Inhaltsplatzhalter 2">
            <a:extLst>
              <a:ext uri="{FF2B5EF4-FFF2-40B4-BE49-F238E27FC236}">
                <a16:creationId xmlns:a16="http://schemas.microsoft.com/office/drawing/2014/main" id="{1D0AB536-3625-6C4C-BCE1-4533963FDEC5}"/>
              </a:ext>
            </a:extLst>
          </p:cNvPr>
          <p:cNvSpPr>
            <a:spLocks noGrp="1"/>
          </p:cNvSpPr>
          <p:nvPr>
            <p:ph idx="1"/>
          </p:nvPr>
        </p:nvSpPr>
        <p:spPr>
          <a:xfrm>
            <a:off x="4848555" y="2148840"/>
            <a:ext cx="6792069" cy="4175760"/>
          </a:xfrm>
        </p:spPr>
        <p:txBody>
          <a:bodyPr rtlCol="0"/>
          <a:lstStyle/>
          <a:p>
            <a:pPr lvl="0" rtl="0"/>
            <a:r>
              <a:rPr lang="de-DE"/>
              <a:t>Mastertextformat bearbeiten</a:t>
            </a:r>
          </a:p>
          <a:p>
            <a:pPr lvl="1" rtl="0"/>
            <a:r>
              <a:rPr lang="de-DE"/>
              <a:t>Zweite Ebene</a:t>
            </a:r>
          </a:p>
          <a:p>
            <a:pPr lvl="2" rtl="0"/>
            <a:r>
              <a:rPr lang="de-DE"/>
              <a:t>Dritte Ebene</a:t>
            </a:r>
          </a:p>
          <a:p>
            <a:pPr lvl="3" rtl="0"/>
            <a:r>
              <a:rPr lang="de-DE"/>
              <a:t>Vierte Ebene</a:t>
            </a:r>
          </a:p>
          <a:p>
            <a:pPr lvl="4" rtl="0"/>
            <a:r>
              <a:rPr lang="de-DE"/>
              <a:t>Fünfte Ebene</a:t>
            </a:r>
            <a:endParaRPr lang="en-US" dirty="0"/>
          </a:p>
        </p:txBody>
      </p:sp>
      <p:sp>
        <p:nvSpPr>
          <p:cNvPr id="4" name="Datumsplatzhalter 3">
            <a:extLst>
              <a:ext uri="{FF2B5EF4-FFF2-40B4-BE49-F238E27FC236}">
                <a16:creationId xmlns:a16="http://schemas.microsoft.com/office/drawing/2014/main" id="{0EEF9179-12AA-40A3-63A0-84A6ED06611F}"/>
              </a:ext>
            </a:extLst>
          </p:cNvPr>
          <p:cNvSpPr>
            <a:spLocks noGrp="1"/>
          </p:cNvSpPr>
          <p:nvPr>
            <p:ph type="dt" sz="half" idx="10"/>
          </p:nvPr>
        </p:nvSpPr>
        <p:spPr>
          <a:xfrm>
            <a:off x="7164032" y="6396184"/>
            <a:ext cx="911939" cy="365125"/>
          </a:xfrm>
        </p:spPr>
        <p:txBody>
          <a:bodyPr rtlCol="0"/>
          <a:lstStyle/>
          <a:p>
            <a:fld id="{F23C4977-E7A4-4A2B-8F25-2BB951344226}" type="datetimeFigureOut">
              <a:rPr lang="de-DE" smtClean="0"/>
              <a:t>24.01.2026</a:t>
            </a:fld>
            <a:endParaRPr lang="de-DE"/>
          </a:p>
        </p:txBody>
      </p:sp>
      <p:sp>
        <p:nvSpPr>
          <p:cNvPr id="6" name="Foliennummernplatzhalter 5">
            <a:extLst>
              <a:ext uri="{FF2B5EF4-FFF2-40B4-BE49-F238E27FC236}">
                <a16:creationId xmlns:a16="http://schemas.microsoft.com/office/drawing/2014/main" id="{0CCE0E3B-6350-CAAC-2CAB-78999D19CADB}"/>
              </a:ext>
            </a:extLst>
          </p:cNvPr>
          <p:cNvSpPr>
            <a:spLocks noGrp="1"/>
          </p:cNvSpPr>
          <p:nvPr>
            <p:ph type="sldNum" sz="quarter" idx="12"/>
          </p:nvPr>
        </p:nvSpPr>
        <p:spPr>
          <a:xfrm>
            <a:off x="8499223" y="6396184"/>
            <a:ext cx="683339" cy="365125"/>
          </a:xfrm>
        </p:spPr>
        <p:txBody>
          <a:bodyPr rtlCol="0"/>
          <a:lstStyle/>
          <a:p>
            <a:fld id="{B70BC9DF-AF64-4ABC-A7EE-23287C65495E}" type="slidenum">
              <a:rPr lang="de-DE" smtClean="0"/>
              <a:t>‹Nr.›</a:t>
            </a:fld>
            <a:endParaRPr lang="de-DE"/>
          </a:p>
        </p:txBody>
      </p:sp>
      <p:pic>
        <p:nvPicPr>
          <p:cNvPr id="8" name="Grafik 7">
            <a:extLst>
              <a:ext uri="{FF2B5EF4-FFF2-40B4-BE49-F238E27FC236}">
                <a16:creationId xmlns:a16="http://schemas.microsoft.com/office/drawing/2014/main" id="{B4C6F590-9FBA-BBAF-7ED0-BFB45A8BF8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92617" y="955987"/>
            <a:ext cx="1330036" cy="748145"/>
          </a:xfrm>
          <a:prstGeom prst="rect">
            <a:avLst/>
          </a:prstGeom>
        </p:spPr>
      </p:pic>
    </p:spTree>
    <p:extLst>
      <p:ext uri="{BB962C8B-B14F-4D97-AF65-F5344CB8AC3E}">
        <p14:creationId xmlns:p14="http://schemas.microsoft.com/office/powerpoint/2010/main" val="2174547617"/>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1_Agenda">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en-US" noProof="0"/>
              <a:t>Agenda</a:t>
            </a:r>
          </a:p>
        </p:txBody>
      </p:sp>
      <p:sp>
        <p:nvSpPr>
          <p:cNvPr id="9" name="Tabellenplatzhalter 8"/>
          <p:cNvSpPr>
            <a:spLocks noGrp="1"/>
          </p:cNvSpPr>
          <p:nvPr>
            <p:ph type="tbl" sz="quarter" idx="13" hasCustomPrompt="1"/>
          </p:nvPr>
        </p:nvSpPr>
        <p:spPr>
          <a:xfrm>
            <a:off x="1287087" y="2119314"/>
            <a:ext cx="8256984" cy="3267333"/>
          </a:xfrm>
        </p:spPr>
        <p:txBody>
          <a:bodyPr/>
          <a:lstStyle>
            <a:lvl1pPr>
              <a:lnSpc>
                <a:spcPct val="100000"/>
              </a:lnSpc>
              <a:spcBef>
                <a:spcPts val="0"/>
              </a:spcBef>
              <a:spcAft>
                <a:spcPts val="0"/>
              </a:spcAft>
              <a:defRPr baseline="0">
                <a:solidFill>
                  <a:schemeClr val="tx1"/>
                </a:solidFill>
              </a:defRPr>
            </a:lvl1pPr>
          </a:lstStyle>
          <a:p>
            <a:r>
              <a:rPr lang="de-DE" noProof="0"/>
              <a:t>Klicken Sie hier, um eine Tabelle oder Inhalte hinzuzufügen. Formatieren Sie diese Tabelle mit Layout "Agenda". Sie finden diese im Layout zu finden Design-Band.</a:t>
            </a:r>
          </a:p>
        </p:txBody>
      </p:sp>
      <p:sp>
        <p:nvSpPr>
          <p:cNvPr id="10" name="Datumsplatzhalter 9"/>
          <p:cNvSpPr>
            <a:spLocks noGrp="1"/>
          </p:cNvSpPr>
          <p:nvPr>
            <p:ph type="dt" sz="half" idx="14"/>
          </p:nvPr>
        </p:nvSpPr>
        <p:spPr/>
        <p:txBody>
          <a:bodyPr/>
          <a:lstStyle/>
          <a:p>
            <a:fld id="{F23C4977-E7A4-4A2B-8F25-2BB951344226}" type="datetimeFigureOut">
              <a:rPr lang="de-DE" smtClean="0"/>
              <a:t>24.01.2026</a:t>
            </a:fld>
            <a:endParaRPr lang="de-DE"/>
          </a:p>
        </p:txBody>
      </p:sp>
      <p:sp>
        <p:nvSpPr>
          <p:cNvPr id="11" name="Fußzeilenplatzhalter 10"/>
          <p:cNvSpPr>
            <a:spLocks noGrp="1"/>
          </p:cNvSpPr>
          <p:nvPr>
            <p:ph type="ftr" sz="quarter" idx="15"/>
          </p:nvPr>
        </p:nvSpPr>
        <p:spPr/>
        <p:txBody>
          <a:bodyPr/>
          <a:lstStyle/>
          <a:p>
            <a:endParaRPr lang="de-DE"/>
          </a:p>
        </p:txBody>
      </p:sp>
      <p:sp>
        <p:nvSpPr>
          <p:cNvPr id="12" name="Foliennummernplatzhalter 11"/>
          <p:cNvSpPr>
            <a:spLocks noGrp="1"/>
          </p:cNvSpPr>
          <p:nvPr>
            <p:ph type="sldNum" sz="quarter" idx="16"/>
          </p:nvPr>
        </p:nvSpPr>
        <p:spPr/>
        <p:txBody>
          <a:bodyPr/>
          <a:lstStyle/>
          <a:p>
            <a:fld id="{B70BC9DF-AF64-4ABC-A7EE-23287C65495E}" type="slidenum">
              <a:rPr lang="de-DE" smtClean="0"/>
              <a:t>‹Nr.›</a:t>
            </a:fld>
            <a:endParaRPr lang="de-DE"/>
          </a:p>
        </p:txBody>
      </p:sp>
    </p:spTree>
    <p:extLst>
      <p:ext uri="{BB962C8B-B14F-4D97-AF65-F5344CB8AC3E}">
        <p14:creationId xmlns:p14="http://schemas.microsoft.com/office/powerpoint/2010/main" val="833339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F23C4977-E7A4-4A2B-8F25-2BB951344226}" type="datetimeFigureOut">
              <a:rPr lang="de-DE" smtClean="0"/>
              <a:t>24.01.2026</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B70BC9DF-AF64-4ABC-A7EE-23287C65495E}" type="slidenum">
              <a:rPr lang="de-DE" smtClean="0"/>
              <a:t>‹Nr.›</a:t>
            </a:fld>
            <a:endParaRPr lang="de-DE"/>
          </a:p>
        </p:txBody>
      </p:sp>
    </p:spTree>
    <p:extLst>
      <p:ext uri="{BB962C8B-B14F-4D97-AF65-F5344CB8AC3E}">
        <p14:creationId xmlns:p14="http://schemas.microsoft.com/office/powerpoint/2010/main" val="30183639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F78CE5-7632-4CDB-B0C6-379DE3C28487}"/>
              </a:ext>
            </a:extLst>
          </p:cNvPr>
          <p:cNvSpPr>
            <a:spLocks noGrp="1"/>
          </p:cNvSpPr>
          <p:nvPr>
            <p:ph type="title" hasCustomPrompt="1"/>
          </p:nvPr>
        </p:nvSpPr>
        <p:spPr>
          <a:xfrm>
            <a:off x="838200" y="365125"/>
            <a:ext cx="9020175" cy="1325563"/>
          </a:xfrm>
        </p:spPr>
        <p:txBody>
          <a:bodyPr/>
          <a:lstStyle>
            <a:lvl1pPr>
              <a:defRPr>
                <a:solidFill>
                  <a:schemeClr val="accent1"/>
                </a:solidFill>
              </a:defRPr>
            </a:lvl1pPr>
          </a:lstStyle>
          <a:p>
            <a:r>
              <a:rPr lang="de-DE"/>
              <a:t>Agenda</a:t>
            </a:r>
          </a:p>
        </p:txBody>
      </p:sp>
      <p:sp>
        <p:nvSpPr>
          <p:cNvPr id="8" name="Textplatzhalter 7">
            <a:extLst>
              <a:ext uri="{FF2B5EF4-FFF2-40B4-BE49-F238E27FC236}">
                <a16:creationId xmlns:a16="http://schemas.microsoft.com/office/drawing/2014/main" id="{F68ECB13-2A8A-435C-B7D0-8AD5F814BECC}"/>
              </a:ext>
            </a:extLst>
          </p:cNvPr>
          <p:cNvSpPr>
            <a:spLocks noGrp="1"/>
          </p:cNvSpPr>
          <p:nvPr>
            <p:ph type="body" sz="quarter" idx="13"/>
          </p:nvPr>
        </p:nvSpPr>
        <p:spPr>
          <a:xfrm>
            <a:off x="4284000" y="1795463"/>
            <a:ext cx="4297362" cy="706437"/>
          </a:xfrm>
        </p:spPr>
        <p:txBody>
          <a:bodyPr anchor="ctr"/>
          <a:lstStyle>
            <a:lvl1pPr marL="0" indent="0" algn="ctr">
              <a:buFontTx/>
              <a:buNone/>
              <a:defRPr>
                <a:solidFill>
                  <a:schemeClr val="accent1"/>
                </a:solidFill>
              </a:defRPr>
            </a:lvl1pPr>
          </a:lstStyle>
          <a:p>
            <a:pPr lvl="0"/>
            <a:r>
              <a:rPr lang="de-DE"/>
              <a:t>Mastertextformat bearbeiten</a:t>
            </a:r>
          </a:p>
        </p:txBody>
      </p:sp>
      <p:sp>
        <p:nvSpPr>
          <p:cNvPr id="11" name="Textplatzhalter 7">
            <a:extLst>
              <a:ext uri="{FF2B5EF4-FFF2-40B4-BE49-F238E27FC236}">
                <a16:creationId xmlns:a16="http://schemas.microsoft.com/office/drawing/2014/main" id="{5593818A-7E10-43FE-B5FA-6C51183FCF93}"/>
              </a:ext>
            </a:extLst>
          </p:cNvPr>
          <p:cNvSpPr>
            <a:spLocks noGrp="1"/>
          </p:cNvSpPr>
          <p:nvPr>
            <p:ph type="body" sz="quarter" idx="14"/>
          </p:nvPr>
        </p:nvSpPr>
        <p:spPr>
          <a:xfrm>
            <a:off x="4284000" y="2518312"/>
            <a:ext cx="4297362" cy="706437"/>
          </a:xfrm>
        </p:spPr>
        <p:txBody>
          <a:bodyPr anchor="ctr"/>
          <a:lstStyle>
            <a:lvl1pPr marL="0" indent="0" algn="ctr">
              <a:buFontTx/>
              <a:buNone/>
              <a:defRPr>
                <a:solidFill>
                  <a:schemeClr val="accent1">
                    <a:lumMod val="40000"/>
                    <a:lumOff val="60000"/>
                  </a:schemeClr>
                </a:solidFill>
              </a:defRPr>
            </a:lvl1pPr>
          </a:lstStyle>
          <a:p>
            <a:pPr lvl="0"/>
            <a:r>
              <a:rPr lang="de-DE"/>
              <a:t>Mastertextformat bearbeiten</a:t>
            </a:r>
          </a:p>
        </p:txBody>
      </p:sp>
      <p:sp>
        <p:nvSpPr>
          <p:cNvPr id="12" name="Textplatzhalter 7">
            <a:extLst>
              <a:ext uri="{FF2B5EF4-FFF2-40B4-BE49-F238E27FC236}">
                <a16:creationId xmlns:a16="http://schemas.microsoft.com/office/drawing/2014/main" id="{D7391552-7770-4F55-88B5-F0BBAE4E5DC6}"/>
              </a:ext>
            </a:extLst>
          </p:cNvPr>
          <p:cNvSpPr>
            <a:spLocks noGrp="1"/>
          </p:cNvSpPr>
          <p:nvPr>
            <p:ph type="body" sz="quarter" idx="15"/>
          </p:nvPr>
        </p:nvSpPr>
        <p:spPr>
          <a:xfrm>
            <a:off x="4284000" y="5409707"/>
            <a:ext cx="4297362" cy="706437"/>
          </a:xfrm>
        </p:spPr>
        <p:txBody>
          <a:bodyPr anchor="ctr"/>
          <a:lstStyle>
            <a:lvl1pPr marL="0" indent="0" algn="ctr">
              <a:buFontTx/>
              <a:buNone/>
              <a:defRPr>
                <a:solidFill>
                  <a:schemeClr val="accent1">
                    <a:lumMod val="40000"/>
                    <a:lumOff val="60000"/>
                  </a:schemeClr>
                </a:solidFill>
              </a:defRPr>
            </a:lvl1pPr>
          </a:lstStyle>
          <a:p>
            <a:pPr lvl="0"/>
            <a:r>
              <a:rPr lang="de-DE"/>
              <a:t>Mastertextformat bearbeiten</a:t>
            </a:r>
          </a:p>
        </p:txBody>
      </p:sp>
      <p:sp>
        <p:nvSpPr>
          <p:cNvPr id="13" name="Textplatzhalter 7">
            <a:extLst>
              <a:ext uri="{FF2B5EF4-FFF2-40B4-BE49-F238E27FC236}">
                <a16:creationId xmlns:a16="http://schemas.microsoft.com/office/drawing/2014/main" id="{483671D3-4FF4-4A18-BAA0-89FA659FAE34}"/>
              </a:ext>
            </a:extLst>
          </p:cNvPr>
          <p:cNvSpPr>
            <a:spLocks noGrp="1"/>
          </p:cNvSpPr>
          <p:nvPr>
            <p:ph type="body" sz="quarter" idx="16"/>
          </p:nvPr>
        </p:nvSpPr>
        <p:spPr>
          <a:xfrm>
            <a:off x="4284000" y="4686859"/>
            <a:ext cx="4297362" cy="706437"/>
          </a:xfrm>
        </p:spPr>
        <p:txBody>
          <a:bodyPr anchor="ctr"/>
          <a:lstStyle>
            <a:lvl1pPr marL="0" indent="0" algn="ctr">
              <a:buFontTx/>
              <a:buNone/>
              <a:defRPr>
                <a:solidFill>
                  <a:schemeClr val="accent1">
                    <a:lumMod val="40000"/>
                    <a:lumOff val="60000"/>
                  </a:schemeClr>
                </a:solidFill>
              </a:defRPr>
            </a:lvl1pPr>
          </a:lstStyle>
          <a:p>
            <a:pPr lvl="0"/>
            <a:r>
              <a:rPr lang="de-DE"/>
              <a:t>Mastertextformat bearbeiten</a:t>
            </a:r>
          </a:p>
        </p:txBody>
      </p:sp>
      <p:sp>
        <p:nvSpPr>
          <p:cNvPr id="14" name="Textplatzhalter 7">
            <a:extLst>
              <a:ext uri="{FF2B5EF4-FFF2-40B4-BE49-F238E27FC236}">
                <a16:creationId xmlns:a16="http://schemas.microsoft.com/office/drawing/2014/main" id="{118FAAAB-25BC-4D33-B3C4-7E08FB0D3C81}"/>
              </a:ext>
            </a:extLst>
          </p:cNvPr>
          <p:cNvSpPr>
            <a:spLocks noGrp="1"/>
          </p:cNvSpPr>
          <p:nvPr>
            <p:ph type="body" sz="quarter" idx="17"/>
          </p:nvPr>
        </p:nvSpPr>
        <p:spPr>
          <a:xfrm>
            <a:off x="4284000" y="3964010"/>
            <a:ext cx="4297362" cy="706437"/>
          </a:xfrm>
        </p:spPr>
        <p:txBody>
          <a:bodyPr anchor="ctr"/>
          <a:lstStyle>
            <a:lvl1pPr marL="0" indent="0" algn="ctr">
              <a:buFontTx/>
              <a:buNone/>
              <a:defRPr>
                <a:solidFill>
                  <a:schemeClr val="accent1">
                    <a:lumMod val="40000"/>
                    <a:lumOff val="60000"/>
                  </a:schemeClr>
                </a:solidFill>
              </a:defRPr>
            </a:lvl1pPr>
          </a:lstStyle>
          <a:p>
            <a:pPr lvl="0"/>
            <a:r>
              <a:rPr lang="de-DE"/>
              <a:t>Mastertextformat bearbeiten</a:t>
            </a:r>
          </a:p>
        </p:txBody>
      </p:sp>
      <p:sp>
        <p:nvSpPr>
          <p:cNvPr id="15" name="Textplatzhalter 7">
            <a:extLst>
              <a:ext uri="{FF2B5EF4-FFF2-40B4-BE49-F238E27FC236}">
                <a16:creationId xmlns:a16="http://schemas.microsoft.com/office/drawing/2014/main" id="{D843A936-CDE5-46B3-8246-A47D572A98D6}"/>
              </a:ext>
            </a:extLst>
          </p:cNvPr>
          <p:cNvSpPr>
            <a:spLocks noGrp="1"/>
          </p:cNvSpPr>
          <p:nvPr>
            <p:ph type="body" sz="quarter" idx="18"/>
          </p:nvPr>
        </p:nvSpPr>
        <p:spPr>
          <a:xfrm>
            <a:off x="4284000" y="3241161"/>
            <a:ext cx="4297362" cy="706437"/>
          </a:xfrm>
        </p:spPr>
        <p:txBody>
          <a:bodyPr anchor="ctr"/>
          <a:lstStyle>
            <a:lvl1pPr marL="0" indent="0" algn="ctr">
              <a:buFontTx/>
              <a:buNone/>
              <a:defRPr>
                <a:solidFill>
                  <a:schemeClr val="accent1">
                    <a:lumMod val="40000"/>
                    <a:lumOff val="60000"/>
                  </a:schemeClr>
                </a:solidFill>
              </a:defRPr>
            </a:lvl1pPr>
          </a:lstStyle>
          <a:p>
            <a:pPr lvl="0"/>
            <a:r>
              <a:rPr lang="de-DE"/>
              <a:t>Mastertextformat bearbeiten</a:t>
            </a:r>
          </a:p>
        </p:txBody>
      </p:sp>
      <p:sp>
        <p:nvSpPr>
          <p:cNvPr id="3" name="Textfeld 2">
            <a:extLst>
              <a:ext uri="{FF2B5EF4-FFF2-40B4-BE49-F238E27FC236}">
                <a16:creationId xmlns:a16="http://schemas.microsoft.com/office/drawing/2014/main" id="{42617965-F576-4765-92BA-281B90F5857F}"/>
              </a:ext>
            </a:extLst>
          </p:cNvPr>
          <p:cNvSpPr txBox="1"/>
          <p:nvPr/>
        </p:nvSpPr>
        <p:spPr>
          <a:xfrm>
            <a:off x="3359814" y="2045365"/>
            <a:ext cx="924186" cy="913070"/>
          </a:xfrm>
          <a:prstGeom prst="rect">
            <a:avLst/>
          </a:prstGeom>
          <a:noFill/>
        </p:spPr>
        <p:txBody>
          <a:bodyPr wrap="square" rtlCol="0" anchor="ctr">
            <a:spAutoFit/>
          </a:bodyPr>
          <a:lstStyle/>
          <a:p>
            <a:pPr algn="ctr" rtl="0"/>
            <a:r>
              <a:rPr lang="de-DE" sz="6000" b="0" i="0" u="none" strike="noStrike" kern="1200" baseline="30000">
                <a:solidFill>
                  <a:srgbClr val="87BD25"/>
                </a:solidFill>
                <a:latin typeface="HelveticaNeue" panose="00000400000000000000" pitchFamily="2" charset="0"/>
                <a:ea typeface="+mn-ea"/>
                <a:cs typeface="+mn-cs"/>
              </a:rPr>
              <a:t>1</a:t>
            </a:r>
          </a:p>
          <a:p>
            <a:pPr algn="l" rtl="0"/>
            <a:endParaRPr lang="de-DE" sz="1800" b="0" i="0" u="none" strike="noStrike" kern="1200" baseline="30000" err="1">
              <a:solidFill>
                <a:srgbClr val="87BD25"/>
              </a:solidFill>
              <a:latin typeface="HelveticaNeue" panose="00000400000000000000" pitchFamily="2" charset="0"/>
              <a:ea typeface="+mn-ea"/>
              <a:cs typeface="+mn-cs"/>
            </a:endParaRPr>
          </a:p>
        </p:txBody>
      </p:sp>
      <p:sp>
        <p:nvSpPr>
          <p:cNvPr id="4" name="Textfeld 3">
            <a:extLst>
              <a:ext uri="{FF2B5EF4-FFF2-40B4-BE49-F238E27FC236}">
                <a16:creationId xmlns:a16="http://schemas.microsoft.com/office/drawing/2014/main" id="{D7DFA7D3-2870-434C-8A72-3BDB59D9A454}"/>
              </a:ext>
            </a:extLst>
          </p:cNvPr>
          <p:cNvSpPr txBox="1"/>
          <p:nvPr/>
        </p:nvSpPr>
        <p:spPr>
          <a:xfrm>
            <a:off x="3359814" y="2732239"/>
            <a:ext cx="924186" cy="913070"/>
          </a:xfrm>
          <a:prstGeom prst="rect">
            <a:avLst/>
          </a:prstGeom>
          <a:noFill/>
        </p:spPr>
        <p:txBody>
          <a:bodyPr wrap="square" rtlCol="0" anchor="ctr">
            <a:spAutoFit/>
          </a:bodyPr>
          <a:lstStyle/>
          <a:p>
            <a:pPr algn="ctr" rtl="0"/>
            <a:r>
              <a:rPr lang="de-DE" sz="6000" b="0" i="0" u="none" strike="noStrike" kern="1200" baseline="30000">
                <a:solidFill>
                  <a:srgbClr val="87BD25"/>
                </a:solidFill>
                <a:latin typeface="HelveticaNeue" panose="00000400000000000000" pitchFamily="2" charset="0"/>
                <a:ea typeface="+mn-ea"/>
                <a:cs typeface="+mn-cs"/>
              </a:rPr>
              <a:t>2</a:t>
            </a:r>
          </a:p>
          <a:p>
            <a:pPr algn="l" rtl="0"/>
            <a:endParaRPr lang="de-DE" sz="1800" b="0" i="0" u="none" strike="noStrike" kern="1200" baseline="30000" err="1">
              <a:solidFill>
                <a:srgbClr val="87BD25"/>
              </a:solidFill>
              <a:latin typeface="HelveticaNeue" panose="00000400000000000000" pitchFamily="2" charset="0"/>
              <a:ea typeface="+mn-ea"/>
              <a:cs typeface="+mn-cs"/>
            </a:endParaRPr>
          </a:p>
        </p:txBody>
      </p:sp>
      <p:sp>
        <p:nvSpPr>
          <p:cNvPr id="5" name="Textfeld 4">
            <a:extLst>
              <a:ext uri="{FF2B5EF4-FFF2-40B4-BE49-F238E27FC236}">
                <a16:creationId xmlns:a16="http://schemas.microsoft.com/office/drawing/2014/main" id="{416BC581-2EB1-4FE6-99B5-25CA7DD14B15}"/>
              </a:ext>
            </a:extLst>
          </p:cNvPr>
          <p:cNvSpPr txBox="1"/>
          <p:nvPr/>
        </p:nvSpPr>
        <p:spPr>
          <a:xfrm>
            <a:off x="3359814" y="3455088"/>
            <a:ext cx="924186" cy="913070"/>
          </a:xfrm>
          <a:prstGeom prst="rect">
            <a:avLst/>
          </a:prstGeom>
          <a:noFill/>
        </p:spPr>
        <p:txBody>
          <a:bodyPr wrap="square" rtlCol="0" anchor="ctr">
            <a:spAutoFit/>
          </a:bodyPr>
          <a:lstStyle/>
          <a:p>
            <a:pPr algn="ctr" rtl="0"/>
            <a:r>
              <a:rPr lang="de-DE" sz="6000" b="0" i="0" u="none" strike="noStrike" kern="1200" baseline="30000">
                <a:solidFill>
                  <a:srgbClr val="87BD25"/>
                </a:solidFill>
                <a:latin typeface="HelveticaNeue" panose="00000400000000000000" pitchFamily="2" charset="0"/>
                <a:ea typeface="+mn-ea"/>
                <a:cs typeface="+mn-cs"/>
              </a:rPr>
              <a:t>3</a:t>
            </a:r>
          </a:p>
          <a:p>
            <a:pPr algn="l" rtl="0"/>
            <a:endParaRPr lang="de-DE" sz="1800" b="0" i="0" u="none" strike="noStrike" kern="1200" baseline="30000" err="1">
              <a:solidFill>
                <a:srgbClr val="87BD25"/>
              </a:solidFill>
              <a:latin typeface="HelveticaNeue" panose="00000400000000000000" pitchFamily="2" charset="0"/>
              <a:ea typeface="+mn-ea"/>
              <a:cs typeface="+mn-cs"/>
            </a:endParaRPr>
          </a:p>
        </p:txBody>
      </p:sp>
      <p:sp>
        <p:nvSpPr>
          <p:cNvPr id="7" name="Textfeld 6">
            <a:extLst>
              <a:ext uri="{FF2B5EF4-FFF2-40B4-BE49-F238E27FC236}">
                <a16:creationId xmlns:a16="http://schemas.microsoft.com/office/drawing/2014/main" id="{EC7C0DCE-E6CC-48B7-A620-4EA1C5319740}"/>
              </a:ext>
            </a:extLst>
          </p:cNvPr>
          <p:cNvSpPr txBox="1"/>
          <p:nvPr/>
        </p:nvSpPr>
        <p:spPr>
          <a:xfrm>
            <a:off x="3359814" y="4177937"/>
            <a:ext cx="924186" cy="913070"/>
          </a:xfrm>
          <a:prstGeom prst="rect">
            <a:avLst/>
          </a:prstGeom>
          <a:noFill/>
        </p:spPr>
        <p:txBody>
          <a:bodyPr wrap="square" rtlCol="0" anchor="ctr">
            <a:spAutoFit/>
          </a:bodyPr>
          <a:lstStyle/>
          <a:p>
            <a:pPr algn="ctr" rtl="0"/>
            <a:r>
              <a:rPr lang="de-DE" sz="6000" b="0" i="0" u="none" strike="noStrike" kern="1200" baseline="30000">
                <a:solidFill>
                  <a:srgbClr val="87BD25"/>
                </a:solidFill>
                <a:latin typeface="HelveticaNeue" panose="00000400000000000000" pitchFamily="2" charset="0"/>
                <a:ea typeface="+mn-ea"/>
                <a:cs typeface="+mn-cs"/>
              </a:rPr>
              <a:t>4</a:t>
            </a:r>
          </a:p>
          <a:p>
            <a:pPr algn="l" rtl="0"/>
            <a:endParaRPr lang="de-DE" sz="1800" b="0" i="0" u="none" strike="noStrike" kern="1200" baseline="30000" err="1">
              <a:solidFill>
                <a:srgbClr val="87BD25"/>
              </a:solidFill>
              <a:latin typeface="HelveticaNeue" panose="00000400000000000000" pitchFamily="2" charset="0"/>
              <a:ea typeface="+mn-ea"/>
              <a:cs typeface="+mn-cs"/>
            </a:endParaRPr>
          </a:p>
        </p:txBody>
      </p:sp>
      <p:sp>
        <p:nvSpPr>
          <p:cNvPr id="9" name="Textfeld 8">
            <a:extLst>
              <a:ext uri="{FF2B5EF4-FFF2-40B4-BE49-F238E27FC236}">
                <a16:creationId xmlns:a16="http://schemas.microsoft.com/office/drawing/2014/main" id="{77AC6FA0-7926-46B4-B264-8E6CD072D6DF}"/>
              </a:ext>
            </a:extLst>
          </p:cNvPr>
          <p:cNvSpPr txBox="1"/>
          <p:nvPr/>
        </p:nvSpPr>
        <p:spPr>
          <a:xfrm>
            <a:off x="3359814" y="4919039"/>
            <a:ext cx="924186" cy="913070"/>
          </a:xfrm>
          <a:prstGeom prst="rect">
            <a:avLst/>
          </a:prstGeom>
          <a:noFill/>
        </p:spPr>
        <p:txBody>
          <a:bodyPr wrap="square" rtlCol="0" anchor="ctr">
            <a:spAutoFit/>
          </a:bodyPr>
          <a:lstStyle/>
          <a:p>
            <a:pPr algn="ctr" rtl="0"/>
            <a:r>
              <a:rPr lang="de-DE" sz="6000" b="0" i="0" u="none" strike="noStrike" kern="1200" baseline="30000">
                <a:solidFill>
                  <a:srgbClr val="87BD25"/>
                </a:solidFill>
                <a:latin typeface="HelveticaNeue" panose="00000400000000000000" pitchFamily="2" charset="0"/>
                <a:ea typeface="+mn-ea"/>
                <a:cs typeface="+mn-cs"/>
              </a:rPr>
              <a:t>5</a:t>
            </a:r>
          </a:p>
          <a:p>
            <a:pPr algn="l" rtl="0"/>
            <a:endParaRPr lang="de-DE" sz="1800" b="0" i="0" u="none" strike="noStrike" kern="1200" baseline="30000" err="1">
              <a:solidFill>
                <a:srgbClr val="87BD25"/>
              </a:solidFill>
              <a:latin typeface="HelveticaNeue" panose="00000400000000000000" pitchFamily="2" charset="0"/>
              <a:ea typeface="+mn-ea"/>
              <a:cs typeface="+mn-cs"/>
            </a:endParaRPr>
          </a:p>
        </p:txBody>
      </p:sp>
      <p:sp>
        <p:nvSpPr>
          <p:cNvPr id="10" name="Textfeld 9">
            <a:extLst>
              <a:ext uri="{FF2B5EF4-FFF2-40B4-BE49-F238E27FC236}">
                <a16:creationId xmlns:a16="http://schemas.microsoft.com/office/drawing/2014/main" id="{7AD5FDE9-63B1-40DB-B11F-EFA8DF02A385}"/>
              </a:ext>
            </a:extLst>
          </p:cNvPr>
          <p:cNvSpPr txBox="1"/>
          <p:nvPr/>
        </p:nvSpPr>
        <p:spPr>
          <a:xfrm>
            <a:off x="3359814" y="5659609"/>
            <a:ext cx="924186" cy="913070"/>
          </a:xfrm>
          <a:prstGeom prst="rect">
            <a:avLst/>
          </a:prstGeom>
          <a:noFill/>
        </p:spPr>
        <p:txBody>
          <a:bodyPr wrap="square" rtlCol="0" anchor="ctr">
            <a:spAutoFit/>
          </a:bodyPr>
          <a:lstStyle/>
          <a:p>
            <a:pPr algn="ctr" rtl="0"/>
            <a:r>
              <a:rPr lang="de-DE" sz="6000" b="0" i="0" u="none" strike="noStrike" kern="1200" baseline="30000">
                <a:solidFill>
                  <a:srgbClr val="87BD25"/>
                </a:solidFill>
                <a:latin typeface="HelveticaNeue" panose="00000400000000000000" pitchFamily="2" charset="0"/>
                <a:ea typeface="+mn-ea"/>
                <a:cs typeface="+mn-cs"/>
              </a:rPr>
              <a:t>6</a:t>
            </a:r>
          </a:p>
          <a:p>
            <a:pPr algn="l" rtl="0"/>
            <a:endParaRPr lang="de-DE" sz="1800" b="0" i="0" u="none" strike="noStrike" kern="1200" baseline="30000" err="1">
              <a:solidFill>
                <a:srgbClr val="87BD25"/>
              </a:solidFill>
              <a:latin typeface="HelveticaNeue" panose="00000400000000000000" pitchFamily="2" charset="0"/>
              <a:ea typeface="+mn-ea"/>
              <a:cs typeface="+mn-cs"/>
            </a:endParaRPr>
          </a:p>
        </p:txBody>
      </p:sp>
    </p:spTree>
    <p:extLst>
      <p:ext uri="{BB962C8B-B14F-4D97-AF65-F5344CB8AC3E}">
        <p14:creationId xmlns:p14="http://schemas.microsoft.com/office/powerpoint/2010/main" val="39006299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1_Title + 1 Content">
    <p:bg>
      <p:bgPr>
        <a:solidFill>
          <a:srgbClr val="FFFFFF"/>
        </a:solidFill>
        <a:effectLst/>
      </p:bgPr>
    </p:bg>
    <p:spTree>
      <p:nvGrpSpPr>
        <p:cNvPr id="1" name=""/>
        <p:cNvGrpSpPr/>
        <p:nvPr/>
      </p:nvGrpSpPr>
      <p:grpSpPr>
        <a:xfrm>
          <a:off x="0" y="0"/>
          <a:ext cx="0" cy="0"/>
          <a:chOff x="0" y="0"/>
          <a:chExt cx="0" cy="0"/>
        </a:xfrm>
      </p:grpSpPr>
      <p:cxnSp>
        <p:nvCxnSpPr>
          <p:cNvPr id="8" name="Gerader Verbinder 7">
            <a:extLst>
              <a:ext uri="{FF2B5EF4-FFF2-40B4-BE49-F238E27FC236}">
                <a16:creationId xmlns:a16="http://schemas.microsoft.com/office/drawing/2014/main" id="{EAB0A428-1E14-416B-BE23-4E8A7E3331CE}"/>
              </a:ext>
            </a:extLst>
          </p:cNvPr>
          <p:cNvCxnSpPr>
            <a:cxnSpLocks/>
          </p:cNvCxnSpPr>
          <p:nvPr/>
        </p:nvCxnSpPr>
        <p:spPr>
          <a:xfrm>
            <a:off x="5058368" y="1500996"/>
            <a:ext cx="0" cy="3856007"/>
          </a:xfrm>
          <a:prstGeom prst="line">
            <a:avLst/>
          </a:prstGeom>
          <a:ln w="9525"/>
        </p:spPr>
        <p:style>
          <a:lnRef idx="1">
            <a:schemeClr val="accent1"/>
          </a:lnRef>
          <a:fillRef idx="0">
            <a:schemeClr val="accent1"/>
          </a:fillRef>
          <a:effectRef idx="0">
            <a:schemeClr val="accent1"/>
          </a:effectRef>
          <a:fontRef idx="minor">
            <a:schemeClr val="tx1"/>
          </a:fontRef>
        </p:style>
      </p:cxnSp>
      <p:sp>
        <p:nvSpPr>
          <p:cNvPr id="2" name="Titel 1">
            <a:extLst>
              <a:ext uri="{FF2B5EF4-FFF2-40B4-BE49-F238E27FC236}">
                <a16:creationId xmlns:a16="http://schemas.microsoft.com/office/drawing/2014/main" id="{52B3C198-D48E-4505-A7DD-4B68CEE6F6C3}"/>
              </a:ext>
            </a:extLst>
          </p:cNvPr>
          <p:cNvSpPr>
            <a:spLocks noGrp="1"/>
          </p:cNvSpPr>
          <p:nvPr>
            <p:ph type="title" hasCustomPrompt="1"/>
          </p:nvPr>
        </p:nvSpPr>
        <p:spPr>
          <a:xfrm>
            <a:off x="728107" y="909861"/>
            <a:ext cx="3872173" cy="5038276"/>
          </a:xfrm>
          <a:noFill/>
          <a:ln w="19050">
            <a:noFill/>
          </a:ln>
        </p:spPr>
        <p:txBody>
          <a:bodyPr/>
          <a:lstStyle>
            <a:lvl1pPr algn="ctr">
              <a:defRPr u="none">
                <a:solidFill>
                  <a:schemeClr val="tx1"/>
                </a:solidFill>
              </a:defRPr>
            </a:lvl1pPr>
          </a:lstStyle>
          <a:p>
            <a:r>
              <a:rPr lang="de-DE"/>
              <a:t>Name/Title</a:t>
            </a:r>
          </a:p>
        </p:txBody>
      </p:sp>
      <p:sp>
        <p:nvSpPr>
          <p:cNvPr id="3" name="Inhaltsplatzhalter 2">
            <a:extLst>
              <a:ext uri="{FF2B5EF4-FFF2-40B4-BE49-F238E27FC236}">
                <a16:creationId xmlns:a16="http://schemas.microsoft.com/office/drawing/2014/main" id="{AD8177D3-5DDE-443A-AD94-90914CD36187}"/>
              </a:ext>
            </a:extLst>
          </p:cNvPr>
          <p:cNvSpPr>
            <a:spLocks noGrp="1"/>
          </p:cNvSpPr>
          <p:nvPr>
            <p:ph idx="1" hasCustomPrompt="1"/>
          </p:nvPr>
        </p:nvSpPr>
        <p:spPr>
          <a:xfrm>
            <a:off x="5516456" y="1305097"/>
            <a:ext cx="5918258" cy="4643039"/>
          </a:xfrm>
          <a:ln w="9525">
            <a:noFill/>
          </a:ln>
        </p:spPr>
        <p:txBody>
          <a:bodyPr/>
          <a:lstStyle>
            <a:lvl1pPr>
              <a:lnSpc>
                <a:spcPct val="300000"/>
              </a:lnSpc>
              <a:defRPr/>
            </a:lvl1pPr>
          </a:lstStyle>
          <a:p>
            <a:pPr lvl="0"/>
            <a:r>
              <a:rPr lang="de-DE"/>
              <a:t>Text</a:t>
            </a:r>
          </a:p>
          <a:p>
            <a:pPr lvl="4"/>
            <a:endParaRPr lang="de-DE"/>
          </a:p>
        </p:txBody>
      </p:sp>
    </p:spTree>
    <p:extLst>
      <p:ext uri="{BB962C8B-B14F-4D97-AF65-F5344CB8AC3E}">
        <p14:creationId xmlns:p14="http://schemas.microsoft.com/office/powerpoint/2010/main" val="24763498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 1 Content+ 1 Bild">
    <p:spTree>
      <p:nvGrpSpPr>
        <p:cNvPr id="1" name=""/>
        <p:cNvGrpSpPr/>
        <p:nvPr/>
      </p:nvGrpSpPr>
      <p:grpSpPr>
        <a:xfrm>
          <a:off x="0" y="0"/>
          <a:ext cx="0" cy="0"/>
          <a:chOff x="0" y="0"/>
          <a:chExt cx="0" cy="0"/>
        </a:xfrm>
      </p:grpSpPr>
      <p:sp>
        <p:nvSpPr>
          <p:cNvPr id="12" name="Bildplatzhalter 11">
            <a:extLst>
              <a:ext uri="{FF2B5EF4-FFF2-40B4-BE49-F238E27FC236}">
                <a16:creationId xmlns:a16="http://schemas.microsoft.com/office/drawing/2014/main" id="{DD621A16-4B3B-4D8E-ABAD-0D1200C5A241}"/>
              </a:ext>
            </a:extLst>
          </p:cNvPr>
          <p:cNvSpPr>
            <a:spLocks noGrp="1"/>
          </p:cNvSpPr>
          <p:nvPr>
            <p:ph type="pic" sz="quarter" idx="13"/>
          </p:nvPr>
        </p:nvSpPr>
        <p:spPr>
          <a:xfrm>
            <a:off x="5516563" y="1205345"/>
            <a:ext cx="5946775" cy="4743018"/>
          </a:xfrm>
        </p:spPr>
        <p:txBody>
          <a:bodyPr/>
          <a:lstStyle/>
          <a:p>
            <a:r>
              <a:rPr lang="de-DE"/>
              <a:t>Bild durch Klicken auf Symbol hinzufügen</a:t>
            </a:r>
          </a:p>
        </p:txBody>
      </p:sp>
      <p:cxnSp>
        <p:nvCxnSpPr>
          <p:cNvPr id="8" name="Gerader Verbinder 7">
            <a:extLst>
              <a:ext uri="{FF2B5EF4-FFF2-40B4-BE49-F238E27FC236}">
                <a16:creationId xmlns:a16="http://schemas.microsoft.com/office/drawing/2014/main" id="{EAB0A428-1E14-416B-BE23-4E8A7E3331CE}"/>
              </a:ext>
            </a:extLst>
          </p:cNvPr>
          <p:cNvCxnSpPr>
            <a:cxnSpLocks/>
          </p:cNvCxnSpPr>
          <p:nvPr/>
        </p:nvCxnSpPr>
        <p:spPr>
          <a:xfrm>
            <a:off x="5058368" y="1500996"/>
            <a:ext cx="0" cy="3856007"/>
          </a:xfrm>
          <a:prstGeom prst="line">
            <a:avLst/>
          </a:prstGeom>
          <a:ln w="9525"/>
        </p:spPr>
        <p:style>
          <a:lnRef idx="1">
            <a:schemeClr val="accent1"/>
          </a:lnRef>
          <a:fillRef idx="0">
            <a:schemeClr val="accent1"/>
          </a:fillRef>
          <a:effectRef idx="0">
            <a:schemeClr val="accent1"/>
          </a:effectRef>
          <a:fontRef idx="minor">
            <a:schemeClr val="tx1"/>
          </a:fontRef>
        </p:style>
      </p:cxnSp>
      <p:sp>
        <p:nvSpPr>
          <p:cNvPr id="2" name="Titel 1">
            <a:extLst>
              <a:ext uri="{FF2B5EF4-FFF2-40B4-BE49-F238E27FC236}">
                <a16:creationId xmlns:a16="http://schemas.microsoft.com/office/drawing/2014/main" id="{52B3C198-D48E-4505-A7DD-4B68CEE6F6C3}"/>
              </a:ext>
            </a:extLst>
          </p:cNvPr>
          <p:cNvSpPr>
            <a:spLocks noGrp="1"/>
          </p:cNvSpPr>
          <p:nvPr>
            <p:ph type="title" hasCustomPrompt="1"/>
          </p:nvPr>
        </p:nvSpPr>
        <p:spPr>
          <a:xfrm>
            <a:off x="728107" y="909861"/>
            <a:ext cx="3872173" cy="2519139"/>
          </a:xfrm>
          <a:noFill/>
          <a:ln w="19050">
            <a:noFill/>
          </a:ln>
        </p:spPr>
        <p:txBody>
          <a:bodyPr/>
          <a:lstStyle>
            <a:lvl1pPr algn="ctr">
              <a:defRPr u="none">
                <a:solidFill>
                  <a:schemeClr val="tx1"/>
                </a:solidFill>
              </a:defRPr>
            </a:lvl1pPr>
          </a:lstStyle>
          <a:p>
            <a:r>
              <a:rPr lang="de-DE"/>
              <a:t>Name/Titel</a:t>
            </a:r>
          </a:p>
        </p:txBody>
      </p:sp>
      <p:sp>
        <p:nvSpPr>
          <p:cNvPr id="14" name="Textplatzhalter 13">
            <a:extLst>
              <a:ext uri="{FF2B5EF4-FFF2-40B4-BE49-F238E27FC236}">
                <a16:creationId xmlns:a16="http://schemas.microsoft.com/office/drawing/2014/main" id="{A115FFB0-F291-40E5-A39A-CF0B081E07AB}"/>
              </a:ext>
            </a:extLst>
          </p:cNvPr>
          <p:cNvSpPr>
            <a:spLocks noGrp="1"/>
          </p:cNvSpPr>
          <p:nvPr>
            <p:ph type="body" sz="quarter" idx="14" hasCustomPrompt="1"/>
          </p:nvPr>
        </p:nvSpPr>
        <p:spPr>
          <a:xfrm>
            <a:off x="727767" y="3428776"/>
            <a:ext cx="3862387" cy="2519363"/>
          </a:xfrm>
          <a:ln>
            <a:noFill/>
          </a:ln>
        </p:spPr>
        <p:txBody>
          <a:bodyPr/>
          <a:lstStyle/>
          <a:p>
            <a:pPr lvl="0"/>
            <a:r>
              <a:rPr lang="de-DE"/>
              <a:t>Text</a:t>
            </a:r>
          </a:p>
        </p:txBody>
      </p:sp>
    </p:spTree>
    <p:extLst>
      <p:ext uri="{BB962C8B-B14F-4D97-AF65-F5344CB8AC3E}">
        <p14:creationId xmlns:p14="http://schemas.microsoft.com/office/powerpoint/2010/main" val="5576977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 2 Content">
    <p:bg>
      <p:bgPr>
        <a:solidFill>
          <a:schemeClr val="bg1"/>
        </a:solidFill>
        <a:effectLst/>
      </p:bgPr>
    </p:bg>
    <p:spTree>
      <p:nvGrpSpPr>
        <p:cNvPr id="1" name=""/>
        <p:cNvGrpSpPr/>
        <p:nvPr/>
      </p:nvGrpSpPr>
      <p:grpSpPr>
        <a:xfrm>
          <a:off x="0" y="0"/>
          <a:ext cx="0" cy="0"/>
          <a:chOff x="0" y="0"/>
          <a:chExt cx="0" cy="0"/>
        </a:xfrm>
      </p:grpSpPr>
      <p:cxnSp>
        <p:nvCxnSpPr>
          <p:cNvPr id="8" name="Gerader Verbinder 7">
            <a:extLst>
              <a:ext uri="{FF2B5EF4-FFF2-40B4-BE49-F238E27FC236}">
                <a16:creationId xmlns:a16="http://schemas.microsoft.com/office/drawing/2014/main" id="{EAB0A428-1E14-416B-BE23-4E8A7E3331CE}"/>
              </a:ext>
            </a:extLst>
          </p:cNvPr>
          <p:cNvCxnSpPr>
            <a:cxnSpLocks/>
          </p:cNvCxnSpPr>
          <p:nvPr/>
        </p:nvCxnSpPr>
        <p:spPr>
          <a:xfrm>
            <a:off x="4896103" y="1500996"/>
            <a:ext cx="0" cy="3856007"/>
          </a:xfrm>
          <a:prstGeom prst="line">
            <a:avLst/>
          </a:prstGeom>
          <a:ln w="9525"/>
        </p:spPr>
        <p:style>
          <a:lnRef idx="1">
            <a:schemeClr val="accent1"/>
          </a:lnRef>
          <a:fillRef idx="0">
            <a:schemeClr val="accent1"/>
          </a:fillRef>
          <a:effectRef idx="0">
            <a:schemeClr val="accent1"/>
          </a:effectRef>
          <a:fontRef idx="minor">
            <a:schemeClr val="tx1"/>
          </a:fontRef>
        </p:style>
      </p:cxnSp>
      <p:sp>
        <p:nvSpPr>
          <p:cNvPr id="2" name="Titel 1">
            <a:extLst>
              <a:ext uri="{FF2B5EF4-FFF2-40B4-BE49-F238E27FC236}">
                <a16:creationId xmlns:a16="http://schemas.microsoft.com/office/drawing/2014/main" id="{52B3C198-D48E-4505-A7DD-4B68CEE6F6C3}"/>
              </a:ext>
            </a:extLst>
          </p:cNvPr>
          <p:cNvSpPr>
            <a:spLocks noGrp="1"/>
          </p:cNvSpPr>
          <p:nvPr>
            <p:ph type="title" hasCustomPrompt="1"/>
          </p:nvPr>
        </p:nvSpPr>
        <p:spPr>
          <a:xfrm>
            <a:off x="511965" y="909861"/>
            <a:ext cx="3872173" cy="5038276"/>
          </a:xfrm>
          <a:noFill/>
          <a:ln w="19050">
            <a:noFill/>
          </a:ln>
        </p:spPr>
        <p:txBody>
          <a:bodyPr/>
          <a:lstStyle>
            <a:lvl1pPr algn="ctr">
              <a:defRPr u="none">
                <a:solidFill>
                  <a:schemeClr val="tx1"/>
                </a:solidFill>
              </a:defRPr>
            </a:lvl1pPr>
          </a:lstStyle>
          <a:p>
            <a:r>
              <a:rPr lang="de-DE"/>
              <a:t>Name/Titel</a:t>
            </a:r>
          </a:p>
        </p:txBody>
      </p:sp>
      <p:sp>
        <p:nvSpPr>
          <p:cNvPr id="3" name="Inhaltsplatzhalter 2">
            <a:extLst>
              <a:ext uri="{FF2B5EF4-FFF2-40B4-BE49-F238E27FC236}">
                <a16:creationId xmlns:a16="http://schemas.microsoft.com/office/drawing/2014/main" id="{AD8177D3-5DDE-443A-AD94-90914CD36187}"/>
              </a:ext>
            </a:extLst>
          </p:cNvPr>
          <p:cNvSpPr>
            <a:spLocks noGrp="1"/>
          </p:cNvSpPr>
          <p:nvPr>
            <p:ph idx="1" hasCustomPrompt="1"/>
          </p:nvPr>
        </p:nvSpPr>
        <p:spPr>
          <a:xfrm>
            <a:off x="5408068" y="1500995"/>
            <a:ext cx="2880000" cy="4447141"/>
          </a:xfrm>
          <a:ln w="9525">
            <a:noFill/>
          </a:ln>
        </p:spPr>
        <p:txBody>
          <a:bodyPr>
            <a:normAutofit/>
          </a:bodyPr>
          <a:lstStyle>
            <a:lvl1pPr>
              <a:lnSpc>
                <a:spcPct val="100000"/>
              </a:lnSpc>
              <a:defRPr sz="2400"/>
            </a:lvl1pPr>
            <a:lvl2pPr>
              <a:lnSpc>
                <a:spcPct val="100000"/>
              </a:lnSpc>
              <a:defRPr/>
            </a:lvl2pPr>
            <a:lvl3pPr>
              <a:lnSpc>
                <a:spcPct val="100000"/>
              </a:lnSpc>
              <a:defRPr/>
            </a:lvl3pPr>
            <a:lvl4pPr>
              <a:lnSpc>
                <a:spcPct val="100000"/>
              </a:lnSpc>
              <a:defRPr/>
            </a:lvl4pPr>
          </a:lstStyle>
          <a:p>
            <a:pPr lvl="0"/>
            <a:r>
              <a:rPr lang="de-DE"/>
              <a:t>Text</a:t>
            </a:r>
          </a:p>
        </p:txBody>
      </p:sp>
      <p:sp>
        <p:nvSpPr>
          <p:cNvPr id="10" name="Textplatzhalter 9">
            <a:extLst>
              <a:ext uri="{FF2B5EF4-FFF2-40B4-BE49-F238E27FC236}">
                <a16:creationId xmlns:a16="http://schemas.microsoft.com/office/drawing/2014/main" id="{69FE9B2C-CA70-4C48-8BDB-7427E872B3BA}"/>
              </a:ext>
            </a:extLst>
          </p:cNvPr>
          <p:cNvSpPr>
            <a:spLocks noGrp="1"/>
          </p:cNvSpPr>
          <p:nvPr>
            <p:ph type="body" sz="quarter" idx="13" hasCustomPrompt="1"/>
          </p:nvPr>
        </p:nvSpPr>
        <p:spPr>
          <a:xfrm>
            <a:off x="8800033" y="1510583"/>
            <a:ext cx="2880000" cy="4447142"/>
          </a:xfrm>
          <a:ln>
            <a:noFill/>
          </a:ln>
        </p:spPr>
        <p:txBody>
          <a:bodyPr>
            <a:normAutofit/>
          </a:bodyPr>
          <a:lstStyle>
            <a:lvl1pPr>
              <a:defRPr sz="2400"/>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de-DE"/>
              <a:t>Text</a:t>
            </a:r>
          </a:p>
        </p:txBody>
      </p:sp>
      <p:sp>
        <p:nvSpPr>
          <p:cNvPr id="13" name="Textplatzhalter 11">
            <a:extLst>
              <a:ext uri="{FF2B5EF4-FFF2-40B4-BE49-F238E27FC236}">
                <a16:creationId xmlns:a16="http://schemas.microsoft.com/office/drawing/2014/main" id="{70307315-9E9A-4A70-B6C8-D66BBC75BD38}"/>
              </a:ext>
            </a:extLst>
          </p:cNvPr>
          <p:cNvSpPr>
            <a:spLocks noGrp="1"/>
          </p:cNvSpPr>
          <p:nvPr>
            <p:ph type="body" sz="quarter" idx="15" hasCustomPrompt="1"/>
          </p:nvPr>
        </p:nvSpPr>
        <p:spPr>
          <a:xfrm>
            <a:off x="8800033" y="900275"/>
            <a:ext cx="2879725" cy="592137"/>
          </a:xfrm>
          <a:ln>
            <a:noFill/>
          </a:ln>
        </p:spPr>
        <p:txBody>
          <a:bodyPr>
            <a:normAutofit/>
          </a:bodyPr>
          <a:lstStyle>
            <a:lvl5pPr marL="0" indent="0" algn="l">
              <a:spcBef>
                <a:spcPts val="0"/>
              </a:spcBef>
              <a:buFont typeface="Arial" panose="020B0604020202020204" pitchFamily="34" charset="0"/>
              <a:buNone/>
              <a:defRPr sz="3200" u="none"/>
            </a:lvl5pPr>
          </a:lstStyle>
          <a:p>
            <a:pPr lvl="4"/>
            <a:r>
              <a:rPr lang="de-DE"/>
              <a:t>RISKEN</a:t>
            </a:r>
          </a:p>
        </p:txBody>
      </p:sp>
      <p:sp>
        <p:nvSpPr>
          <p:cNvPr id="20" name="Textplatzhalter 11">
            <a:extLst>
              <a:ext uri="{FF2B5EF4-FFF2-40B4-BE49-F238E27FC236}">
                <a16:creationId xmlns:a16="http://schemas.microsoft.com/office/drawing/2014/main" id="{E4BF8838-A4A2-4A5C-8A7E-08F85F75C7B6}"/>
              </a:ext>
            </a:extLst>
          </p:cNvPr>
          <p:cNvSpPr>
            <a:spLocks noGrp="1"/>
          </p:cNvSpPr>
          <p:nvPr>
            <p:ph type="body" sz="quarter" idx="16" hasCustomPrompt="1"/>
          </p:nvPr>
        </p:nvSpPr>
        <p:spPr>
          <a:xfrm>
            <a:off x="5408343" y="900274"/>
            <a:ext cx="2879725" cy="592137"/>
          </a:xfrm>
          <a:ln>
            <a:noFill/>
          </a:ln>
        </p:spPr>
        <p:txBody>
          <a:bodyPr>
            <a:normAutofit/>
          </a:bodyPr>
          <a:lstStyle>
            <a:lvl5pPr marL="0" indent="0" algn="l">
              <a:spcBef>
                <a:spcPts val="0"/>
              </a:spcBef>
              <a:buFont typeface="Arial" panose="020B0604020202020204" pitchFamily="34" charset="0"/>
              <a:buNone/>
              <a:defRPr sz="3200" u="none"/>
            </a:lvl5pPr>
          </a:lstStyle>
          <a:p>
            <a:pPr lvl="4"/>
            <a:r>
              <a:rPr lang="de-DE"/>
              <a:t>CHANCEN</a:t>
            </a:r>
          </a:p>
        </p:txBody>
      </p:sp>
    </p:spTree>
    <p:extLst>
      <p:ext uri="{BB962C8B-B14F-4D97-AF65-F5344CB8AC3E}">
        <p14:creationId xmlns:p14="http://schemas.microsoft.com/office/powerpoint/2010/main" val="7785228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wo Content asymmetric">
    <p:bg>
      <p:bgPr>
        <a:solidFill>
          <a:schemeClr val="bg1"/>
        </a:solidFill>
        <a:effectLst/>
      </p:bgPr>
    </p:bg>
    <p:spTree>
      <p:nvGrpSpPr>
        <p:cNvPr id="1" name=""/>
        <p:cNvGrpSpPr/>
        <p:nvPr/>
      </p:nvGrpSpPr>
      <p:grpSpPr>
        <a:xfrm>
          <a:off x="0" y="0"/>
          <a:ext cx="0" cy="0"/>
          <a:chOff x="0" y="0"/>
          <a:chExt cx="0" cy="0"/>
        </a:xfrm>
      </p:grpSpPr>
      <p:cxnSp>
        <p:nvCxnSpPr>
          <p:cNvPr id="8" name="Gerader Verbinder 7">
            <a:extLst>
              <a:ext uri="{FF2B5EF4-FFF2-40B4-BE49-F238E27FC236}">
                <a16:creationId xmlns:a16="http://schemas.microsoft.com/office/drawing/2014/main" id="{EAB0A428-1E14-416B-BE23-4E8A7E3331CE}"/>
              </a:ext>
            </a:extLst>
          </p:cNvPr>
          <p:cNvCxnSpPr>
            <a:cxnSpLocks/>
          </p:cNvCxnSpPr>
          <p:nvPr/>
        </p:nvCxnSpPr>
        <p:spPr>
          <a:xfrm>
            <a:off x="4896103" y="1500996"/>
            <a:ext cx="0" cy="3856007"/>
          </a:xfrm>
          <a:prstGeom prst="line">
            <a:avLst/>
          </a:prstGeom>
          <a:ln w="9525"/>
        </p:spPr>
        <p:style>
          <a:lnRef idx="1">
            <a:schemeClr val="accent1"/>
          </a:lnRef>
          <a:fillRef idx="0">
            <a:schemeClr val="accent1"/>
          </a:fillRef>
          <a:effectRef idx="0">
            <a:schemeClr val="accent1"/>
          </a:effectRef>
          <a:fontRef idx="minor">
            <a:schemeClr val="tx1"/>
          </a:fontRef>
        </p:style>
      </p:cxnSp>
      <p:sp>
        <p:nvSpPr>
          <p:cNvPr id="2" name="Titel 1">
            <a:extLst>
              <a:ext uri="{FF2B5EF4-FFF2-40B4-BE49-F238E27FC236}">
                <a16:creationId xmlns:a16="http://schemas.microsoft.com/office/drawing/2014/main" id="{52B3C198-D48E-4505-A7DD-4B68CEE6F6C3}"/>
              </a:ext>
            </a:extLst>
          </p:cNvPr>
          <p:cNvSpPr>
            <a:spLocks noGrp="1"/>
          </p:cNvSpPr>
          <p:nvPr>
            <p:ph type="title" hasCustomPrompt="1"/>
          </p:nvPr>
        </p:nvSpPr>
        <p:spPr>
          <a:xfrm>
            <a:off x="511965" y="909861"/>
            <a:ext cx="3872173" cy="5038276"/>
          </a:xfrm>
          <a:noFill/>
          <a:ln w="19050">
            <a:noFill/>
          </a:ln>
        </p:spPr>
        <p:txBody>
          <a:bodyPr/>
          <a:lstStyle>
            <a:lvl1pPr algn="ctr">
              <a:defRPr u="none">
                <a:solidFill>
                  <a:schemeClr val="tx1"/>
                </a:solidFill>
              </a:defRPr>
            </a:lvl1pPr>
          </a:lstStyle>
          <a:p>
            <a:r>
              <a:rPr lang="de-DE"/>
              <a:t>Name/Titel</a:t>
            </a:r>
          </a:p>
        </p:txBody>
      </p:sp>
      <p:sp>
        <p:nvSpPr>
          <p:cNvPr id="3" name="Inhaltsplatzhalter 2">
            <a:extLst>
              <a:ext uri="{FF2B5EF4-FFF2-40B4-BE49-F238E27FC236}">
                <a16:creationId xmlns:a16="http://schemas.microsoft.com/office/drawing/2014/main" id="{AD8177D3-5DDE-443A-AD94-90914CD36187}"/>
              </a:ext>
            </a:extLst>
          </p:cNvPr>
          <p:cNvSpPr>
            <a:spLocks noGrp="1"/>
          </p:cNvSpPr>
          <p:nvPr>
            <p:ph idx="1" hasCustomPrompt="1"/>
          </p:nvPr>
        </p:nvSpPr>
        <p:spPr>
          <a:xfrm>
            <a:off x="5408350" y="909861"/>
            <a:ext cx="3976719" cy="1620000"/>
          </a:xfrm>
          <a:ln w="9525">
            <a:noFill/>
          </a:ln>
        </p:spPr>
        <p:txBody>
          <a:bodyPr/>
          <a:lstStyle>
            <a:lvl1pPr>
              <a:lnSpc>
                <a:spcPct val="100000"/>
              </a:lnSpc>
              <a:defRPr/>
            </a:lvl1pPr>
            <a:lvl2pPr>
              <a:lnSpc>
                <a:spcPct val="100000"/>
              </a:lnSpc>
              <a:defRPr/>
            </a:lvl2pPr>
            <a:lvl3pPr>
              <a:lnSpc>
                <a:spcPct val="100000"/>
              </a:lnSpc>
              <a:defRPr/>
            </a:lvl3pPr>
            <a:lvl4pPr>
              <a:lnSpc>
                <a:spcPct val="100000"/>
              </a:lnSpc>
              <a:defRPr/>
            </a:lvl4pPr>
          </a:lstStyle>
          <a:p>
            <a:pPr lvl="0"/>
            <a:r>
              <a:rPr lang="de-DE"/>
              <a:t>Text</a:t>
            </a:r>
          </a:p>
        </p:txBody>
      </p:sp>
      <p:sp>
        <p:nvSpPr>
          <p:cNvPr id="10" name="Textplatzhalter 9">
            <a:extLst>
              <a:ext uri="{FF2B5EF4-FFF2-40B4-BE49-F238E27FC236}">
                <a16:creationId xmlns:a16="http://schemas.microsoft.com/office/drawing/2014/main" id="{69FE9B2C-CA70-4C48-8BDB-7427E872B3BA}"/>
              </a:ext>
            </a:extLst>
          </p:cNvPr>
          <p:cNvSpPr>
            <a:spLocks noGrp="1"/>
          </p:cNvSpPr>
          <p:nvPr>
            <p:ph type="body" sz="quarter" idx="13" hasCustomPrompt="1"/>
          </p:nvPr>
        </p:nvSpPr>
        <p:spPr>
          <a:xfrm>
            <a:off x="5408071" y="2708137"/>
            <a:ext cx="3976715" cy="3240000"/>
          </a:xfrm>
          <a:ln>
            <a:noFill/>
          </a:ln>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de-DE"/>
              <a:t>Text</a:t>
            </a:r>
          </a:p>
        </p:txBody>
      </p:sp>
    </p:spTree>
    <p:extLst>
      <p:ext uri="{BB962C8B-B14F-4D97-AF65-F5344CB8AC3E}">
        <p14:creationId xmlns:p14="http://schemas.microsoft.com/office/powerpoint/2010/main" val="14797395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el, Inhaltsfoto 4">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F3BB49-A328-F121-7F27-DEB7C3CC2B0F}"/>
              </a:ext>
            </a:extLst>
          </p:cNvPr>
          <p:cNvSpPr>
            <a:spLocks noGrp="1"/>
          </p:cNvSpPr>
          <p:nvPr>
            <p:ph type="title" hasCustomPrompt="1"/>
          </p:nvPr>
        </p:nvSpPr>
        <p:spPr>
          <a:xfrm>
            <a:off x="429768" y="320040"/>
            <a:ext cx="6858000" cy="932688"/>
          </a:xfrm>
        </p:spPr>
        <p:txBody>
          <a:bodyPr rtlCol="0" anchor="b">
            <a:noAutofit/>
          </a:bodyPr>
          <a:lstStyle>
            <a:lvl1pPr>
              <a:defRPr sz="3200"/>
            </a:lvl1pPr>
          </a:lstStyle>
          <a:p>
            <a:pPr rtl="0"/>
            <a:r>
              <a:rPr lang="de" dirty="0"/>
              <a:t>Titelmasterformat durch Klicken bearbeiten</a:t>
            </a:r>
            <a:endParaRPr lang="en-US" dirty="0"/>
          </a:p>
        </p:txBody>
      </p:sp>
      <p:sp>
        <p:nvSpPr>
          <p:cNvPr id="8" name="Inhaltsplatzhalter 7">
            <a:extLst>
              <a:ext uri="{FF2B5EF4-FFF2-40B4-BE49-F238E27FC236}">
                <a16:creationId xmlns:a16="http://schemas.microsoft.com/office/drawing/2014/main" id="{07755DB3-9272-8E5E-039F-AC14A2C07898}"/>
              </a:ext>
            </a:extLst>
          </p:cNvPr>
          <p:cNvSpPr>
            <a:spLocks noGrp="1"/>
          </p:cNvSpPr>
          <p:nvPr>
            <p:ph sz="quarter" idx="14"/>
          </p:nvPr>
        </p:nvSpPr>
        <p:spPr>
          <a:xfrm>
            <a:off x="429768" y="1380744"/>
            <a:ext cx="6858000" cy="4529605"/>
          </a:xfrm>
        </p:spPr>
        <p:txBody>
          <a:bodyPr rtlCol="0"/>
          <a:lstStyle/>
          <a:p>
            <a:pPr lvl="0" rtl="0"/>
            <a:r>
              <a:rPr lang="de"/>
              <a:t>Textmasterformat durch Klicken bearbeiten</a:t>
            </a:r>
          </a:p>
          <a:p>
            <a:pPr lvl="1" rtl="0"/>
            <a:r>
              <a:rPr lang="de"/>
              <a:t>Zweite Ebene</a:t>
            </a:r>
          </a:p>
          <a:p>
            <a:pPr lvl="2" rtl="0"/>
            <a:r>
              <a:rPr lang="de"/>
              <a:t>Dritte Ebene</a:t>
            </a:r>
          </a:p>
          <a:p>
            <a:pPr lvl="3" rtl="0"/>
            <a:r>
              <a:rPr lang="de"/>
              <a:t>Vierte Ebene</a:t>
            </a:r>
          </a:p>
          <a:p>
            <a:pPr lvl="4" rtl="0"/>
            <a:r>
              <a:rPr lang="de"/>
              <a:t>Fünfte Ebene</a:t>
            </a:r>
            <a:endParaRPr lang="en-US" dirty="0"/>
          </a:p>
        </p:txBody>
      </p:sp>
      <p:sp>
        <p:nvSpPr>
          <p:cNvPr id="11" name="Bildplatzhalter 3">
            <a:extLst>
              <a:ext uri="{FF2B5EF4-FFF2-40B4-BE49-F238E27FC236}">
                <a16:creationId xmlns:a16="http://schemas.microsoft.com/office/drawing/2014/main" id="{22444857-0BC3-ACAE-DBB1-5D530AA35ED8}"/>
              </a:ext>
            </a:extLst>
          </p:cNvPr>
          <p:cNvSpPr>
            <a:spLocks noGrp="1"/>
          </p:cNvSpPr>
          <p:nvPr>
            <p:ph type="pic" sz="quarter" idx="15"/>
          </p:nvPr>
        </p:nvSpPr>
        <p:spPr>
          <a:xfrm>
            <a:off x="7522893" y="1380744"/>
            <a:ext cx="2183082" cy="4529604"/>
          </a:xfrm>
          <a:custGeom>
            <a:avLst/>
            <a:gdLst>
              <a:gd name="connsiteX0" fmla="*/ 0 w 4145232"/>
              <a:gd name="connsiteY0" fmla="*/ 0 h 6399152"/>
              <a:gd name="connsiteX1" fmla="*/ 4145232 w 4145232"/>
              <a:gd name="connsiteY1" fmla="*/ 0 h 6399152"/>
              <a:gd name="connsiteX2" fmla="*/ 4145232 w 4145232"/>
              <a:gd name="connsiteY2" fmla="*/ 6399152 h 6399152"/>
              <a:gd name="connsiteX3" fmla="*/ 603230 w 4145232"/>
              <a:gd name="connsiteY3" fmla="*/ 6399152 h 6399152"/>
              <a:gd name="connsiteX4" fmla="*/ 0 w 4145232"/>
              <a:gd name="connsiteY4" fmla="*/ 579592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45232" h="6399152">
                <a:moveTo>
                  <a:pt x="0" y="0"/>
                </a:moveTo>
                <a:lnTo>
                  <a:pt x="4145232" y="0"/>
                </a:lnTo>
                <a:lnTo>
                  <a:pt x="4145232" y="6399152"/>
                </a:lnTo>
                <a:lnTo>
                  <a:pt x="603230" y="6399152"/>
                </a:lnTo>
                <a:cubicBezTo>
                  <a:pt x="270075" y="6399152"/>
                  <a:pt x="0" y="6129077"/>
                  <a:pt x="0" y="5795922"/>
                </a:cubicBezTo>
                <a:close/>
              </a:path>
            </a:pathLst>
          </a:custGeom>
          <a:blipFill dpi="0" rotWithShape="1">
            <a:blip r:embed="rId2">
              <a:alphaModFix amt="60000"/>
            </a:blip>
            <a:srcRect/>
            <a:stretch>
              <a:fillRect/>
            </a:stretch>
          </a:blipFill>
        </p:spPr>
        <p:txBody>
          <a:bodyPr wrap="square" rtlCol="0">
            <a:noAutofit/>
          </a:bodyPr>
          <a:lstStyle/>
          <a:p>
            <a:pPr rtl="0"/>
            <a:r>
              <a:rPr lang="de" dirty="0"/>
              <a:t>Klicken Sie, um ein Bild hinzuzufügen.</a:t>
            </a:r>
          </a:p>
        </p:txBody>
      </p:sp>
      <p:sp>
        <p:nvSpPr>
          <p:cNvPr id="5" name="Datumsplatzhalter 4">
            <a:extLst>
              <a:ext uri="{FF2B5EF4-FFF2-40B4-BE49-F238E27FC236}">
                <a16:creationId xmlns:a16="http://schemas.microsoft.com/office/drawing/2014/main" id="{897D0B7E-1A60-DA52-6965-92412B1C2F9F}"/>
              </a:ext>
            </a:extLst>
          </p:cNvPr>
          <p:cNvSpPr>
            <a:spLocks noGrp="1"/>
          </p:cNvSpPr>
          <p:nvPr>
            <p:ph type="dt" sz="half" idx="10"/>
          </p:nvPr>
        </p:nvSpPr>
        <p:spPr/>
        <p:txBody>
          <a:bodyPr rtlCol="0"/>
          <a:lstStyle/>
          <a:p>
            <a:pPr rtl="0"/>
            <a:fld id="{551F8A25-9A96-4352-9DB4-CE5321D99D4F}" type="datetime1">
              <a:rPr lang="de-DE" smtClean="0"/>
              <a:t>24.01.2026</a:t>
            </a:fld>
            <a:endParaRPr lang="en-US"/>
          </a:p>
        </p:txBody>
      </p:sp>
      <p:sp>
        <p:nvSpPr>
          <p:cNvPr id="6" name="Fußzeilenplatzhalt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rtlCol="0"/>
          <a:lstStyle>
            <a:lvl1pPr>
              <a:defRPr>
                <a:solidFill>
                  <a:schemeClr val="tx1"/>
                </a:solidFill>
                <a:effectLst/>
              </a:defRPr>
            </a:lvl1pPr>
          </a:lstStyle>
          <a:p>
            <a:pPr rtl="0"/>
            <a:endParaRPr lang="de"/>
          </a:p>
        </p:txBody>
      </p:sp>
      <p:sp>
        <p:nvSpPr>
          <p:cNvPr id="7" name="Foliennummernplatzhalt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rtlCol="0"/>
          <a:lstStyle>
            <a:lvl1pPr>
              <a:defRPr>
                <a:solidFill>
                  <a:schemeClr val="tx1"/>
                </a:solidFill>
                <a:effectLst/>
              </a:defRPr>
            </a:lvl1pPr>
          </a:lstStyle>
          <a:p>
            <a:pPr rtl="0"/>
            <a:fld id="{CC057153-B650-4DEB-B370-79DDCFDCE934}" type="slidenum">
              <a:rPr lang="en-US" smtClean="0"/>
              <a:pPr rtl="0"/>
              <a:t>‹Nr.›</a:t>
            </a:fld>
            <a:endParaRPr lang="en-US"/>
          </a:p>
        </p:txBody>
      </p:sp>
    </p:spTree>
    <p:extLst>
      <p:ext uri="{BB962C8B-B14F-4D97-AF65-F5344CB8AC3E}">
        <p14:creationId xmlns:p14="http://schemas.microsoft.com/office/powerpoint/2010/main" val="13023746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de-DE"/>
              <a:t>Mastertitelformat bearbeiten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F23C4977-E7A4-4A2B-8F25-2BB951344226}" type="datetimeFigureOut">
              <a:rPr lang="de-DE" smtClean="0"/>
              <a:t>24.01.2026</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B70BC9DF-AF64-4ABC-A7EE-23287C65495E}" type="slidenum">
              <a:rPr lang="de-DE" smtClean="0"/>
              <a:t>‹Nr.›</a:t>
            </a:fld>
            <a:endParaRPr lang="de-DE"/>
          </a:p>
        </p:txBody>
      </p:sp>
    </p:spTree>
    <p:extLst>
      <p:ext uri="{BB962C8B-B14F-4D97-AF65-F5344CB8AC3E}">
        <p14:creationId xmlns:p14="http://schemas.microsoft.com/office/powerpoint/2010/main" val="16479203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677334" y="2160589"/>
            <a:ext cx="4184035" cy="377469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5089970" y="2160590"/>
            <a:ext cx="4184034" cy="377469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F23C4977-E7A4-4A2B-8F25-2BB951344226}" type="datetimeFigureOut">
              <a:rPr lang="de-DE" smtClean="0"/>
              <a:t>24.01.2026</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B70BC9DF-AF64-4ABC-A7EE-23287C65495E}" type="slidenum">
              <a:rPr lang="de-DE" smtClean="0"/>
              <a:t>‹Nr.›</a:t>
            </a:fld>
            <a:endParaRPr lang="de-DE"/>
          </a:p>
        </p:txBody>
      </p:sp>
    </p:spTree>
    <p:extLst>
      <p:ext uri="{BB962C8B-B14F-4D97-AF65-F5344CB8AC3E}">
        <p14:creationId xmlns:p14="http://schemas.microsoft.com/office/powerpoint/2010/main" val="28960288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de-DE"/>
              <a:t>Mastertitelformat bearbeiten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675745" y="2737246"/>
            <a:ext cx="4185623" cy="3173104"/>
          </a:xfrm>
        </p:spPr>
        <p:txBody>
          <a:bodyPr>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5088384" y="2737246"/>
            <a:ext cx="4185617" cy="3173104"/>
          </a:xfrm>
        </p:spPr>
        <p:txBody>
          <a:bodyPr>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F23C4977-E7A4-4A2B-8F25-2BB951344226}" type="datetimeFigureOut">
              <a:rPr lang="de-DE" smtClean="0"/>
              <a:t>24.01.2026</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B70BC9DF-AF64-4ABC-A7EE-23287C65495E}" type="slidenum">
              <a:rPr lang="de-DE" smtClean="0"/>
              <a:t>‹Nr.›</a:t>
            </a:fld>
            <a:endParaRPr lang="de-DE"/>
          </a:p>
        </p:txBody>
      </p:sp>
    </p:spTree>
    <p:extLst>
      <p:ext uri="{BB962C8B-B14F-4D97-AF65-F5344CB8AC3E}">
        <p14:creationId xmlns:p14="http://schemas.microsoft.com/office/powerpoint/2010/main" val="2214908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fld id="{F23C4977-E7A4-4A2B-8F25-2BB951344226}" type="datetimeFigureOut">
              <a:rPr lang="de-DE" smtClean="0"/>
              <a:t>24.01.2026</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B70BC9DF-AF64-4ABC-A7EE-23287C65495E}" type="slidenum">
              <a:rPr lang="de-DE" smtClean="0"/>
              <a:t>‹Nr.›</a:t>
            </a:fld>
            <a:endParaRPr lang="de-DE"/>
          </a:p>
        </p:txBody>
      </p:sp>
    </p:spTree>
    <p:extLst>
      <p:ext uri="{BB962C8B-B14F-4D97-AF65-F5344CB8AC3E}">
        <p14:creationId xmlns:p14="http://schemas.microsoft.com/office/powerpoint/2010/main" val="5711401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3C4977-E7A4-4A2B-8F25-2BB951344226}" type="datetimeFigureOut">
              <a:rPr lang="de-DE" smtClean="0"/>
              <a:t>24.01.2026</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B70BC9DF-AF64-4ABC-A7EE-23287C65495E}" type="slidenum">
              <a:rPr lang="de-DE" smtClean="0"/>
              <a:t>‹Nr.›</a:t>
            </a:fld>
            <a:endParaRPr lang="de-DE"/>
          </a:p>
        </p:txBody>
      </p:sp>
    </p:spTree>
    <p:extLst>
      <p:ext uri="{BB962C8B-B14F-4D97-AF65-F5344CB8AC3E}">
        <p14:creationId xmlns:p14="http://schemas.microsoft.com/office/powerpoint/2010/main" val="31991090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de-DE"/>
              <a:t>Mastertitelformat bearbeiten</a:t>
            </a:r>
            <a:endParaRPr lang="en-US" dirty="0"/>
          </a:p>
        </p:txBody>
      </p:sp>
      <p:sp>
        <p:nvSpPr>
          <p:cNvPr id="3" name="Content Placeholder 2"/>
          <p:cNvSpPr>
            <a:spLocks noGrp="1"/>
          </p:cNvSpPr>
          <p:nvPr>
            <p:ph idx="1"/>
          </p:nvPr>
        </p:nvSpPr>
        <p:spPr>
          <a:xfrm>
            <a:off x="4760461" y="514925"/>
            <a:ext cx="4513541" cy="5428676"/>
          </a:xfrm>
        </p:spPr>
        <p:txBody>
          <a:bodyPr>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F23C4977-E7A4-4A2B-8F25-2BB951344226}" type="datetimeFigureOut">
              <a:rPr lang="de-DE" smtClean="0"/>
              <a:t>24.01.2026</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B70BC9DF-AF64-4ABC-A7EE-23287C65495E}" type="slidenum">
              <a:rPr lang="de-DE" smtClean="0"/>
              <a:t>‹Nr.›</a:t>
            </a:fld>
            <a:endParaRPr lang="de-DE"/>
          </a:p>
        </p:txBody>
      </p:sp>
    </p:spTree>
    <p:extLst>
      <p:ext uri="{BB962C8B-B14F-4D97-AF65-F5344CB8AC3E}">
        <p14:creationId xmlns:p14="http://schemas.microsoft.com/office/powerpoint/2010/main" val="20538372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de-DE"/>
              <a:t>Mastertitelformat bearbeiten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e Placeholder 4"/>
          <p:cNvSpPr>
            <a:spLocks noGrp="1"/>
          </p:cNvSpPr>
          <p:nvPr>
            <p:ph type="dt" sz="half" idx="10"/>
          </p:nvPr>
        </p:nvSpPr>
        <p:spPr/>
        <p:txBody>
          <a:bodyPr/>
          <a:lstStyle/>
          <a:p>
            <a:fld id="{F23C4977-E7A4-4A2B-8F25-2BB951344226}" type="datetimeFigureOut">
              <a:rPr lang="de-DE" smtClean="0"/>
              <a:t>24.01.2026</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B70BC9DF-AF64-4ABC-A7EE-23287C65495E}" type="slidenum">
              <a:rPr lang="de-DE" smtClean="0"/>
              <a:t>‹Nr.›</a:t>
            </a:fld>
            <a:endParaRPr lang="de-DE"/>
          </a:p>
        </p:txBody>
      </p:sp>
    </p:spTree>
    <p:extLst>
      <p:ext uri="{BB962C8B-B14F-4D97-AF65-F5344CB8AC3E}">
        <p14:creationId xmlns:p14="http://schemas.microsoft.com/office/powerpoint/2010/main" val="23212531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de-DE"/>
              <a:t>Mastertitelformat bearbeiten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23C4977-E7A4-4A2B-8F25-2BB951344226}" type="datetimeFigureOut">
              <a:rPr lang="de-DE" smtClean="0"/>
              <a:t>24.01.2026</a:t>
            </a:fld>
            <a:endParaRPr lang="de-DE"/>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de-DE"/>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B70BC9DF-AF64-4ABC-A7EE-23287C65495E}" type="slidenum">
              <a:rPr lang="de-DE" smtClean="0"/>
              <a:t>‹Nr.›</a:t>
            </a:fld>
            <a:endParaRPr lang="de-DE"/>
          </a:p>
        </p:txBody>
      </p:sp>
      <p:pic>
        <p:nvPicPr>
          <p:cNvPr id="8" name="Grafik 7">
            <a:extLst>
              <a:ext uri="{FF2B5EF4-FFF2-40B4-BE49-F238E27FC236}">
                <a16:creationId xmlns:a16="http://schemas.microsoft.com/office/drawing/2014/main" id="{FC926851-1A86-6666-1239-96D71311BFE7}"/>
              </a:ext>
            </a:extLst>
          </p:cNvPr>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10440267" y="397549"/>
            <a:ext cx="1330036" cy="748145"/>
          </a:xfrm>
          <a:prstGeom prst="rect">
            <a:avLst/>
          </a:prstGeom>
        </p:spPr>
      </p:pic>
    </p:spTree>
    <p:extLst>
      <p:ext uri="{BB962C8B-B14F-4D97-AF65-F5344CB8AC3E}">
        <p14:creationId xmlns:p14="http://schemas.microsoft.com/office/powerpoint/2010/main" val="343637823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 id="2147483660" r:id="rId25"/>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618869-0A5C-4A1C-8A00-94E7A1600509}"/>
              </a:ext>
            </a:extLst>
          </p:cNvPr>
          <p:cNvSpPr>
            <a:spLocks noGrp="1"/>
          </p:cNvSpPr>
          <p:nvPr>
            <p:ph type="ctrTitle"/>
          </p:nvPr>
        </p:nvSpPr>
        <p:spPr/>
        <p:txBody>
          <a:bodyPr/>
          <a:lstStyle/>
          <a:p>
            <a:r>
              <a:rPr lang="de-DE" dirty="0" err="1"/>
              <a:t>Stay</a:t>
            </a:r>
            <a:r>
              <a:rPr lang="de-DE" dirty="0"/>
              <a:t> Safe-Winter Safety</a:t>
            </a:r>
          </a:p>
        </p:txBody>
      </p:sp>
      <p:sp>
        <p:nvSpPr>
          <p:cNvPr id="3" name="Untertitel 2">
            <a:extLst>
              <a:ext uri="{FF2B5EF4-FFF2-40B4-BE49-F238E27FC236}">
                <a16:creationId xmlns:a16="http://schemas.microsoft.com/office/drawing/2014/main" id="{9A4CD956-5D2B-8115-6537-994E4C521F02}"/>
              </a:ext>
            </a:extLst>
          </p:cNvPr>
          <p:cNvSpPr>
            <a:spLocks noGrp="1"/>
          </p:cNvSpPr>
          <p:nvPr>
            <p:ph type="subTitle" idx="1"/>
          </p:nvPr>
        </p:nvSpPr>
        <p:spPr/>
        <p:txBody>
          <a:bodyPr/>
          <a:lstStyle/>
          <a:p>
            <a:r>
              <a:rPr lang="de-DE"/>
              <a:t>8 Tipps / </a:t>
            </a:r>
            <a:r>
              <a:rPr lang="de-DE" dirty="0"/>
              <a:t>Maßnahmen für den Winter</a:t>
            </a:r>
          </a:p>
        </p:txBody>
      </p:sp>
    </p:spTree>
    <p:extLst>
      <p:ext uri="{BB962C8B-B14F-4D97-AF65-F5344CB8AC3E}">
        <p14:creationId xmlns:p14="http://schemas.microsoft.com/office/powerpoint/2010/main" val="14942701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2CF5A-F182-E8C4-ABBD-75DA4987686C}"/>
              </a:ext>
            </a:extLst>
          </p:cNvPr>
          <p:cNvSpPr>
            <a:spLocks noGrp="1"/>
          </p:cNvSpPr>
          <p:nvPr>
            <p:ph type="title"/>
          </p:nvPr>
        </p:nvSpPr>
        <p:spPr/>
        <p:txBody>
          <a:bodyPr vert="horz" lIns="91440" tIns="45720" rIns="91440" bIns="45720" rtlCol="0" anchor="b">
            <a:normAutofit/>
          </a:bodyPr>
          <a:lstStyle/>
          <a:p>
            <a:r>
              <a:rPr lang="en-US" sz="3000" dirty="0"/>
              <a:t>Sicherheit </a:t>
            </a:r>
            <a:r>
              <a:rPr lang="en-US" sz="3000" dirty="0" err="1"/>
              <a:t>im</a:t>
            </a:r>
            <a:r>
              <a:rPr lang="en-US" sz="3000" dirty="0"/>
              <a:t> Winter – </a:t>
            </a:r>
            <a:r>
              <a:rPr lang="en-US" sz="3000" dirty="0" err="1"/>
              <a:t>Maßnahmen</a:t>
            </a:r>
            <a:endParaRPr lang="en-US" sz="3000" dirty="0"/>
          </a:p>
        </p:txBody>
      </p:sp>
      <p:pic>
        <p:nvPicPr>
          <p:cNvPr id="4" name="Content Placeholder 3" descr="Oranger Verkehrsstraßen-Warnkegel auf verschneiter Straße.">
            <a:extLst>
              <a:ext uri="{FF2B5EF4-FFF2-40B4-BE49-F238E27FC236}">
                <a16:creationId xmlns:a16="http://schemas.microsoft.com/office/drawing/2014/main" id="{6E8F7A1A-D4B6-4A32-919A-431A62A4D504}"/>
              </a:ext>
            </a:extLst>
          </p:cNvPr>
          <p:cNvPicPr>
            <a:picLocks noGrp="1" noChangeAspect="1"/>
          </p:cNvPicPr>
          <p:nvPr>
            <p:ph type="pic" sz="quarter" idx="15"/>
          </p:nvPr>
        </p:nvPicPr>
        <p:blipFill>
          <a:blip r:embed="rId3"/>
          <a:srcRect l="5316" r="51445" b="1"/>
          <a:stretch>
            <a:fillRect/>
          </a:stretch>
        </p:blipFill>
        <p:spPr>
          <a:xfrm>
            <a:off x="7537243" y="2531935"/>
            <a:ext cx="1736759" cy="2681097"/>
          </a:xfrm>
        </p:spPr>
      </p:pic>
      <p:sp>
        <p:nvSpPr>
          <p:cNvPr id="8" name="Fußzeilenplatzhalter 7">
            <a:extLst>
              <a:ext uri="{FF2B5EF4-FFF2-40B4-BE49-F238E27FC236}">
                <a16:creationId xmlns:a16="http://schemas.microsoft.com/office/drawing/2014/main" id="{0F569EBE-28CE-4B11-C342-6F9ADDCB154C}"/>
              </a:ext>
            </a:extLst>
          </p:cNvPr>
          <p:cNvSpPr>
            <a:spLocks noGrp="1"/>
          </p:cNvSpPr>
          <p:nvPr>
            <p:ph type="ftr" sz="quarter" idx="11"/>
          </p:nvPr>
        </p:nvSpPr>
        <p:spPr/>
        <p:txBody>
          <a:bodyPr/>
          <a:lstStyle/>
          <a:p>
            <a:pPr rtl="0"/>
            <a:endParaRPr lang="de"/>
          </a:p>
        </p:txBody>
      </p:sp>
      <p:sp>
        <p:nvSpPr>
          <p:cNvPr id="5" name="TextBox 4">
            <a:extLst>
              <a:ext uri="{FF2B5EF4-FFF2-40B4-BE49-F238E27FC236}">
                <a16:creationId xmlns:a16="http://schemas.microsoft.com/office/drawing/2014/main" id="{3D177AD9-EEF1-4CC1-A0A7-8E9E297820A4}"/>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29768" y="1380744"/>
            <a:ext cx="6858000" cy="4983480"/>
          </a:xfrm>
          <a:prstGeom prst="rect">
            <a:avLst/>
          </a:prstGeom>
        </p:spPr>
        <p:txBody>
          <a:bodyPr>
            <a:normAutofit/>
          </a:bodyPr>
          <a:lstStyle/>
          <a:p>
            <a:pPr marL="0" indent="0">
              <a:spcBef>
                <a:spcPts val="2500"/>
              </a:spcBef>
              <a:spcAft>
                <a:spcPts val="600"/>
              </a:spcAft>
              <a:buFont typeface="Arial" panose="020B0604020202020204" pitchFamily="34" charset="0"/>
              <a:buNone/>
            </a:pPr>
            <a:r>
              <a:rPr lang="de-DE" sz="1400" b="1" noProof="0" dirty="0"/>
              <a:t>Wetterwarnungen App nutzen</a:t>
            </a:r>
          </a:p>
          <a:p>
            <a:pPr marL="0" lvl="1" indent="0">
              <a:spcBef>
                <a:spcPts val="1000"/>
              </a:spcBef>
              <a:spcAft>
                <a:spcPts val="600"/>
              </a:spcAft>
              <a:buFont typeface="Arial" panose="020B0604020202020204" pitchFamily="34" charset="0"/>
              <a:buNone/>
            </a:pPr>
            <a:r>
              <a:rPr lang="de-DE" sz="1400" noProof="0" dirty="0"/>
              <a:t>Mitarbeiter sollten regelmäßig Wetterwarnungen über Apps prüfen, um auf Frost und Schneefall vorbereitet zu sein.</a:t>
            </a:r>
          </a:p>
          <a:p>
            <a:pPr marL="0" indent="0">
              <a:spcBef>
                <a:spcPts val="2500"/>
              </a:spcBef>
              <a:spcAft>
                <a:spcPts val="600"/>
              </a:spcAft>
              <a:buFont typeface="Arial" panose="020B0604020202020204" pitchFamily="34" charset="0"/>
              <a:buNone/>
            </a:pPr>
            <a:r>
              <a:rPr lang="de-DE" sz="1400" b="1" noProof="0" dirty="0"/>
              <a:t>Rutschgefahr vermeiden</a:t>
            </a:r>
          </a:p>
          <a:p>
            <a:pPr marL="0" lvl="1" indent="0">
              <a:spcBef>
                <a:spcPts val="1000"/>
              </a:spcBef>
              <a:spcAft>
                <a:spcPts val="600"/>
              </a:spcAft>
              <a:buFont typeface="Arial" panose="020B0604020202020204" pitchFamily="34" charset="0"/>
              <a:buNone/>
            </a:pPr>
            <a:r>
              <a:rPr lang="de-DE" sz="1400" noProof="0" dirty="0"/>
              <a:t>Nur geräumte und gestreute Wege nutzen und vereiste Stellen sofort melden, um Stürze zu verhindern.</a:t>
            </a:r>
          </a:p>
          <a:p>
            <a:pPr marL="0" indent="0">
              <a:spcBef>
                <a:spcPts val="2500"/>
              </a:spcBef>
              <a:spcAft>
                <a:spcPts val="600"/>
              </a:spcAft>
              <a:buFont typeface="Arial" panose="020B0604020202020204" pitchFamily="34" charset="0"/>
              <a:buNone/>
            </a:pPr>
            <a:r>
              <a:rPr lang="de-DE" sz="1400" b="1" noProof="0" dirty="0"/>
              <a:t>Frühes Streuen von Salz</a:t>
            </a:r>
          </a:p>
          <a:p>
            <a:pPr marL="0" lvl="1" indent="0">
              <a:spcBef>
                <a:spcPts val="1000"/>
              </a:spcBef>
              <a:spcAft>
                <a:spcPts val="600"/>
              </a:spcAft>
              <a:buFont typeface="Arial" panose="020B0604020202020204" pitchFamily="34" charset="0"/>
              <a:buNone/>
            </a:pPr>
            <a:r>
              <a:rPr lang="de-DE" sz="1400" noProof="0" dirty="0"/>
              <a:t>Streusalz sollte vor Frostzeiten ausgebracht werden, um effektiv Eisbildung zu verhindern.</a:t>
            </a:r>
          </a:p>
          <a:p>
            <a:pPr marL="0" indent="0">
              <a:spcBef>
                <a:spcPts val="2500"/>
              </a:spcBef>
              <a:spcAft>
                <a:spcPts val="600"/>
              </a:spcAft>
              <a:buFont typeface="Arial" panose="020B0604020202020204" pitchFamily="34" charset="0"/>
              <a:buNone/>
            </a:pPr>
            <a:r>
              <a:rPr lang="de-DE" sz="1400" b="1" noProof="0" dirty="0"/>
              <a:t>Schutz gefährdeter Bereiche</a:t>
            </a:r>
          </a:p>
          <a:p>
            <a:pPr marL="0" lvl="1" indent="0">
              <a:spcBef>
                <a:spcPts val="1000"/>
              </a:spcBef>
              <a:spcAft>
                <a:spcPts val="600"/>
              </a:spcAft>
              <a:buFont typeface="Arial" panose="020B0604020202020204" pitchFamily="34" charset="0"/>
              <a:buNone/>
            </a:pPr>
            <a:r>
              <a:rPr lang="de-DE" sz="1400" noProof="0" dirty="0"/>
              <a:t>Fußgängerbrücken, Stufen und Hanglagen besonders sichern, da sie schnell vereist sind.</a:t>
            </a:r>
          </a:p>
        </p:txBody>
      </p:sp>
    </p:spTree>
    <p:extLst>
      <p:ext uri="{BB962C8B-B14F-4D97-AF65-F5344CB8AC3E}">
        <p14:creationId xmlns:p14="http://schemas.microsoft.com/office/powerpoint/2010/main" val="377354609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250"/>
                                        <p:tgtEl>
                                          <p:spTgt spid="5"/>
                                        </p:tgtEl>
                                      </p:cBhvr>
                                    </p:animEffect>
                                    <p:anim calcmode="lin" valueType="num">
                                      <p:cBhvr>
                                        <p:cTn id="8" dur="250" fill="hold"/>
                                        <p:tgtEl>
                                          <p:spTgt spid="5"/>
                                        </p:tgtEl>
                                        <p:attrNameLst>
                                          <p:attrName>ppt_x</p:attrName>
                                        </p:attrNameLst>
                                      </p:cBhvr>
                                      <p:tavLst>
                                        <p:tav tm="0">
                                          <p:val>
                                            <p:strVal val="#ppt_x"/>
                                          </p:val>
                                        </p:tav>
                                        <p:tav tm="100000">
                                          <p:val>
                                            <p:strVal val="#ppt_x"/>
                                          </p:val>
                                        </p:tav>
                                      </p:tavLst>
                                    </p:anim>
                                    <p:anim calcmode="lin" valueType="num">
                                      <p:cBhvr>
                                        <p:cTn id="9" dur="25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24373-7790-5D59-5A24-E7229F765DC2}"/>
              </a:ext>
            </a:extLst>
          </p:cNvPr>
          <p:cNvSpPr>
            <a:spLocks noGrp="1"/>
          </p:cNvSpPr>
          <p:nvPr>
            <p:ph type="title"/>
          </p:nvPr>
        </p:nvSpPr>
        <p:spPr>
          <a:xfrm>
            <a:off x="137159" y="151598"/>
            <a:ext cx="11924209" cy="528186"/>
          </a:xfrm>
        </p:spPr>
        <p:txBody>
          <a:bodyPr anchor="ctr">
            <a:normAutofit fontScale="90000"/>
          </a:bodyPr>
          <a:lstStyle/>
          <a:p>
            <a:r>
              <a:rPr lang="de-DE" noProof="0" dirty="0"/>
              <a:t>Persönliche Sicherheit im Winter</a:t>
            </a:r>
          </a:p>
        </p:txBody>
      </p:sp>
      <p:pic>
        <p:nvPicPr>
          <p:cNvPr id="4" name="Content Placeholder 3" descr="Ein Mann, bereit, die Straße mit Schnee zu säubern, hält eine Schneeschaufel, Rückansicht.">
            <a:extLst>
              <a:ext uri="{FF2B5EF4-FFF2-40B4-BE49-F238E27FC236}">
                <a16:creationId xmlns:a16="http://schemas.microsoft.com/office/drawing/2014/main" id="{A6AC40CC-1F9B-4585-A851-40940DB06920}"/>
              </a:ext>
            </a:extLst>
          </p:cNvPr>
          <p:cNvPicPr>
            <a:picLocks noGrp="1" noChangeAspect="1"/>
          </p:cNvPicPr>
          <p:nvPr>
            <p:ph idx="1"/>
          </p:nvPr>
        </p:nvPicPr>
        <p:blipFill>
          <a:blip r:embed="rId3"/>
          <a:srcRect l="9852" r="21165"/>
          <a:stretch>
            <a:fillRect/>
          </a:stretch>
        </p:blipFill>
        <p:spPr>
          <a:xfrm>
            <a:off x="6714180" y="2512727"/>
            <a:ext cx="1893843" cy="1832546"/>
          </a:xfrm>
        </p:spPr>
      </p:pic>
      <p:sp>
        <p:nvSpPr>
          <p:cNvPr id="8" name="Fußzeilenplatzhalter 7">
            <a:extLst>
              <a:ext uri="{FF2B5EF4-FFF2-40B4-BE49-F238E27FC236}">
                <a16:creationId xmlns:a16="http://schemas.microsoft.com/office/drawing/2014/main" id="{5C19744F-F5DA-8737-7A42-A89C650A4F80}"/>
              </a:ext>
            </a:extLst>
          </p:cNvPr>
          <p:cNvSpPr>
            <a:spLocks noGrp="1"/>
          </p:cNvSpPr>
          <p:nvPr>
            <p:ph type="ftr" sz="quarter" idx="11"/>
          </p:nvPr>
        </p:nvSpPr>
        <p:spPr/>
        <p:txBody>
          <a:bodyPr/>
          <a:lstStyle/>
          <a:p>
            <a:endParaRPr lang="en-US"/>
          </a:p>
        </p:txBody>
      </p:sp>
      <p:sp>
        <p:nvSpPr>
          <p:cNvPr id="5" name="TextBox 4">
            <a:extLst>
              <a:ext uri="{FF2B5EF4-FFF2-40B4-BE49-F238E27FC236}">
                <a16:creationId xmlns:a16="http://schemas.microsoft.com/office/drawing/2014/main" id="{30266708-25BA-483B-9F5A-38567C5DD36A}"/>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137159" y="776036"/>
            <a:ext cx="5866854" cy="5676965"/>
          </a:xfrm>
          <a:prstGeom prst="rect">
            <a:avLst/>
          </a:prstGeom>
        </p:spPr>
        <p:txBody>
          <a:bodyPr>
            <a:normAutofit/>
          </a:bodyPr>
          <a:lstStyle/>
          <a:p>
            <a:pPr marL="0" indent="0">
              <a:spcBef>
                <a:spcPts val="2500"/>
              </a:spcBef>
              <a:spcAft>
                <a:spcPts val="600"/>
              </a:spcAft>
              <a:buFont typeface="Arial" panose="020B0604020202020204" pitchFamily="34" charset="0"/>
              <a:buNone/>
            </a:pPr>
            <a:r>
              <a:rPr lang="de-DE" sz="1400" b="1" noProof="0" dirty="0"/>
              <a:t>Persönliche Schutzausrüstung</a:t>
            </a:r>
          </a:p>
          <a:p>
            <a:pPr marL="0" lvl="1" indent="0">
              <a:spcBef>
                <a:spcPts val="1000"/>
              </a:spcBef>
              <a:spcAft>
                <a:spcPts val="600"/>
              </a:spcAft>
              <a:buFont typeface="Arial" panose="020B0604020202020204" pitchFamily="34" charset="0"/>
              <a:buNone/>
            </a:pPr>
            <a:r>
              <a:rPr lang="de-DE" sz="1400" noProof="0" dirty="0"/>
              <a:t>Rutschfeste Schuhe eventuell mit Spikes und wetterfeste Kleidung schützen Mitarbeiter vor Winterrisiken.</a:t>
            </a:r>
          </a:p>
          <a:p>
            <a:pPr marL="0" indent="0">
              <a:spcBef>
                <a:spcPts val="2500"/>
              </a:spcBef>
              <a:spcAft>
                <a:spcPts val="600"/>
              </a:spcAft>
              <a:buFont typeface="Arial" panose="020B0604020202020204" pitchFamily="34" charset="0"/>
              <a:buNone/>
            </a:pPr>
            <a:r>
              <a:rPr lang="de-DE" sz="1400" b="1" noProof="0" dirty="0"/>
              <a:t>Beleuchtung und Unfallvermeidung</a:t>
            </a:r>
          </a:p>
          <a:p>
            <a:pPr marL="0" lvl="1" indent="0">
              <a:spcBef>
                <a:spcPts val="1000"/>
              </a:spcBef>
              <a:spcAft>
                <a:spcPts val="600"/>
              </a:spcAft>
              <a:buFont typeface="Arial" panose="020B0604020202020204" pitchFamily="34" charset="0"/>
              <a:buNone/>
            </a:pPr>
            <a:r>
              <a:rPr lang="de-DE" sz="1400" noProof="0" dirty="0"/>
              <a:t>Gute Beleuchtung reduziert Unfallrisiken; defekte Lampen müssen sofort gemeldet werden.</a:t>
            </a:r>
          </a:p>
          <a:p>
            <a:pPr marL="0" indent="0">
              <a:spcBef>
                <a:spcPts val="2500"/>
              </a:spcBef>
              <a:spcAft>
                <a:spcPts val="600"/>
              </a:spcAft>
              <a:buFont typeface="Arial" panose="020B0604020202020204" pitchFamily="34" charset="0"/>
              <a:buNone/>
            </a:pPr>
            <a:r>
              <a:rPr lang="de-DE" sz="1400" b="1" noProof="0" dirty="0"/>
              <a:t>Sicherheitsprüfungen von Fahrzeugen</a:t>
            </a:r>
          </a:p>
          <a:p>
            <a:pPr marL="0" lvl="1" indent="0">
              <a:spcBef>
                <a:spcPts val="1000"/>
              </a:spcBef>
              <a:spcAft>
                <a:spcPts val="600"/>
              </a:spcAft>
              <a:buFont typeface="Arial" panose="020B0604020202020204" pitchFamily="34" charset="0"/>
              <a:buNone/>
            </a:pPr>
            <a:r>
              <a:rPr lang="de-DE" sz="1400" noProof="0" dirty="0"/>
              <a:t>Kontrolle von Frostschutz, Reifenprofil und Wischerblättern ist für Winterfahrzeuge wichtig.</a:t>
            </a:r>
          </a:p>
          <a:p>
            <a:pPr marL="0" indent="0">
              <a:spcBef>
                <a:spcPts val="2500"/>
              </a:spcBef>
              <a:spcAft>
                <a:spcPts val="600"/>
              </a:spcAft>
              <a:buFont typeface="Arial" panose="020B0604020202020204" pitchFamily="34" charset="0"/>
              <a:buNone/>
            </a:pPr>
            <a:r>
              <a:rPr lang="de-DE" sz="1400" b="1" noProof="0" dirty="0"/>
              <a:t>Schnee- und Rutschgefahrkontrolle</a:t>
            </a:r>
          </a:p>
          <a:p>
            <a:pPr marL="0" lvl="1" indent="0">
              <a:spcBef>
                <a:spcPts val="1000"/>
              </a:spcBef>
              <a:spcAft>
                <a:spcPts val="600"/>
              </a:spcAft>
              <a:buFont typeface="Arial" panose="020B0604020202020204" pitchFamily="34" charset="0"/>
              <a:buNone/>
            </a:pPr>
            <a:r>
              <a:rPr lang="de-DE" sz="1400" noProof="0" dirty="0"/>
              <a:t>Dächer und Eingänge müssen auf Schneelast geprüft und nasse Böden sofort getrocknet werden.</a:t>
            </a:r>
          </a:p>
        </p:txBody>
      </p:sp>
    </p:spTree>
    <p:extLst>
      <p:ext uri="{BB962C8B-B14F-4D97-AF65-F5344CB8AC3E}">
        <p14:creationId xmlns:p14="http://schemas.microsoft.com/office/powerpoint/2010/main" val="4521896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250"/>
                                        <p:tgtEl>
                                          <p:spTgt spid="5"/>
                                        </p:tgtEl>
                                      </p:cBhvr>
                                    </p:animEffect>
                                    <p:anim calcmode="lin" valueType="num">
                                      <p:cBhvr>
                                        <p:cTn id="8" dur="250" fill="hold"/>
                                        <p:tgtEl>
                                          <p:spTgt spid="5"/>
                                        </p:tgtEl>
                                        <p:attrNameLst>
                                          <p:attrName>ppt_x</p:attrName>
                                        </p:attrNameLst>
                                      </p:cBhvr>
                                      <p:tavLst>
                                        <p:tav tm="0">
                                          <p:val>
                                            <p:strVal val="#ppt_x"/>
                                          </p:val>
                                        </p:tav>
                                        <p:tav tm="100000">
                                          <p:val>
                                            <p:strVal val="#ppt_x"/>
                                          </p:val>
                                        </p:tav>
                                      </p:tavLst>
                                    </p:anim>
                                    <p:anim calcmode="lin" valueType="num">
                                      <p:cBhvr>
                                        <p:cTn id="9" dur="25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StaySafe Design1 für ppt">
  <a:themeElements>
    <a:clrScheme name="Grü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Facette">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te">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StaySafe Design1 für ppt" id="{6D950DBB-95FE-451C-9BF0-796C35E1A693}" vid="{969E26F7-F59E-4884-9D12-D17003E716A1}"/>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StaySafe Design1 für ppt</Template>
  <TotalTime>0</TotalTime>
  <Words>685</Words>
  <Application>Microsoft Office PowerPoint</Application>
  <PresentationFormat>Breitbild</PresentationFormat>
  <Paragraphs>24</Paragraphs>
  <Slides>3</Slides>
  <Notes>2</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3</vt:i4>
      </vt:variant>
    </vt:vector>
  </HeadingPairs>
  <TitlesOfParts>
    <vt:vector size="9" baseType="lpstr">
      <vt:lpstr>Arial</vt:lpstr>
      <vt:lpstr>Calibri</vt:lpstr>
      <vt:lpstr>HelveticaNeue</vt:lpstr>
      <vt:lpstr>Trebuchet MS</vt:lpstr>
      <vt:lpstr>Wingdings 3</vt:lpstr>
      <vt:lpstr>StaySafe Design1 für ppt</vt:lpstr>
      <vt:lpstr>Stay Safe-Winter Safety</vt:lpstr>
      <vt:lpstr>Sicherheit im Winter – Maßnahmen</vt:lpstr>
      <vt:lpstr>Persönliche Sicherheit im Winter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Raik Schiemenz</dc:creator>
  <cp:lastModifiedBy>Raik Schiemenz</cp:lastModifiedBy>
  <cp:revision>2</cp:revision>
  <dcterms:created xsi:type="dcterms:W3CDTF">2026-01-24T15:13:17Z</dcterms:created>
  <dcterms:modified xsi:type="dcterms:W3CDTF">2026-01-24T15:15:36Z</dcterms:modified>
</cp:coreProperties>
</file>